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sldIdLst>
    <p:sldId id="256" r:id="rId2"/>
    <p:sldId id="268" r:id="rId3"/>
    <p:sldId id="260" r:id="rId4"/>
    <p:sldId id="257" r:id="rId5"/>
    <p:sldId id="289" r:id="rId6"/>
    <p:sldId id="275" r:id="rId7"/>
  </p:sldIdLst>
  <p:sldSz cx="18288000" cy="10287000"/>
  <p:notesSz cx="6858000" cy="9144000"/>
  <p:embeddedFontLst>
    <p:embeddedFont>
      <p:font typeface="#9Slide03 Bebas Neue Bold" panose="020B0606020202050201" pitchFamily="34" charset="0"/>
      <p:bold r:id="rId9"/>
    </p:embeddedFont>
    <p:embeddedFont>
      <p:font typeface="#9Slide03 Oswald Light" panose="00000400000000000000" pitchFamily="2" charset="0"/>
      <p:regular r:id="rId10"/>
    </p:embeddedFont>
    <p:embeddedFont>
      <p:font typeface="#9Slide05 Motion Picture" panose="02000000000000000000" pitchFamily="2" charset="0"/>
      <p:regular r:id="rId11"/>
    </p:embeddedFont>
    <p:embeddedFont>
      <p:font typeface="#9Slide07 IcielBC Cubano Normal" panose="00000500000000000000" pitchFamily="2" charset="0"/>
      <p:regular r:id="rId12"/>
    </p:embeddedFont>
    <p:embeddedFont>
      <p:font typeface="Muli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928"/>
    <a:srgbClr val="D4546D"/>
    <a:srgbClr val="2D9EA6"/>
    <a:srgbClr val="B96BB2"/>
    <a:srgbClr val="281326"/>
    <a:srgbClr val="53173F"/>
    <a:srgbClr val="C0C6C5"/>
    <a:srgbClr val="ECECEC"/>
    <a:srgbClr val="601A58"/>
    <a:srgbClr val="F03A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10" autoAdjust="0"/>
  </p:normalViewPr>
  <p:slideViewPr>
    <p:cSldViewPr>
      <p:cViewPr varScale="1">
        <p:scale>
          <a:sx n="49" d="100"/>
          <a:sy n="49" d="100"/>
        </p:scale>
        <p:origin x="10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AEC2B-6915-4115-AF89-095C7C780218}" type="datetimeFigureOut">
              <a:rPr lang="en-US" smtClean="0"/>
              <a:t>10/27/2024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A6BD0-588F-4884-8F0C-E964336967D5}" type="slidenum">
              <a:rPr lang="en-US" smtClean="0"/>
              <a:t>‹#›</a:t>
            </a:fld>
            <a:endParaRPr lang="en-US"/>
          </a:p>
        </p:txBody>
      </p:sp>
    </p:spTree>
    <p:extLst>
      <p:ext uri="{BB962C8B-B14F-4D97-AF65-F5344CB8AC3E}">
        <p14:creationId xmlns:p14="http://schemas.microsoft.com/office/powerpoint/2010/main" val="1875171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DA6BD0-588F-4884-8F0C-E964336967D5}" type="slidenum">
              <a:rPr lang="en-US" smtClean="0"/>
              <a:t>3</a:t>
            </a:fld>
            <a:endParaRPr lang="en-US"/>
          </a:p>
        </p:txBody>
      </p:sp>
    </p:spTree>
    <p:extLst>
      <p:ext uri="{BB962C8B-B14F-4D97-AF65-F5344CB8AC3E}">
        <p14:creationId xmlns:p14="http://schemas.microsoft.com/office/powerpoint/2010/main" val="346009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DA6BD0-588F-4884-8F0C-E964336967D5}" type="slidenum">
              <a:rPr lang="en-US" smtClean="0"/>
              <a:t>5</a:t>
            </a:fld>
            <a:endParaRPr lang="en-US"/>
          </a:p>
        </p:txBody>
      </p:sp>
    </p:spTree>
    <p:extLst>
      <p:ext uri="{BB962C8B-B14F-4D97-AF65-F5344CB8AC3E}">
        <p14:creationId xmlns:p14="http://schemas.microsoft.com/office/powerpoint/2010/main" val="4178260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svg"/><Relationship Id="rId7" Type="http://schemas.openxmlformats.org/officeDocument/2006/relationships/image" Target="../media/image2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svg"/><Relationship Id="rId7" Type="http://schemas.openxmlformats.org/officeDocument/2006/relationships/image" Target="../media/image27.svg"/><Relationship Id="rId12" Type="http://schemas.openxmlformats.org/officeDocument/2006/relationships/image" Target="../media/image32.gi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gif"/><Relationship Id="rId5" Type="http://schemas.openxmlformats.org/officeDocument/2006/relationships/image" Target="../media/image2.svg"/><Relationship Id="rId10"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04543"/>
        </a:solidFill>
        <a:effectLst/>
      </p:bgPr>
    </p:bg>
    <p:spTree>
      <p:nvGrpSpPr>
        <p:cNvPr id="1" name=""/>
        <p:cNvGrpSpPr/>
        <p:nvPr/>
      </p:nvGrpSpPr>
      <p:grpSpPr>
        <a:xfrm>
          <a:off x="0" y="0"/>
          <a:ext cx="0" cy="0"/>
          <a:chOff x="0" y="0"/>
          <a:chExt cx="0" cy="0"/>
        </a:xfrm>
      </p:grpSpPr>
      <p:sp>
        <p:nvSpPr>
          <p:cNvPr id="3" name="Freeform 3"/>
          <p:cNvSpPr/>
          <p:nvPr/>
        </p:nvSpPr>
        <p:spPr>
          <a:xfrm>
            <a:off x="4225309" y="9274271"/>
            <a:ext cx="992401" cy="988793"/>
          </a:xfrm>
          <a:custGeom>
            <a:avLst/>
            <a:gdLst/>
            <a:ahLst/>
            <a:cxnLst/>
            <a:rect l="l" t="t" r="r" b="b"/>
            <a:pathLst>
              <a:path w="992401" h="988793">
                <a:moveTo>
                  <a:pt x="0" y="0"/>
                </a:moveTo>
                <a:lnTo>
                  <a:pt x="992402" y="0"/>
                </a:lnTo>
                <a:lnTo>
                  <a:pt x="992402" y="988793"/>
                </a:lnTo>
                <a:lnTo>
                  <a:pt x="0" y="9887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rot="-9633813">
            <a:off x="15392714" y="-910970"/>
            <a:ext cx="3567715" cy="2451863"/>
            <a:chOff x="0" y="0"/>
            <a:chExt cx="4756953" cy="3269151"/>
          </a:xfrm>
        </p:grpSpPr>
        <p:sp>
          <p:nvSpPr>
            <p:cNvPr id="7" name="Freeform 7"/>
            <p:cNvSpPr/>
            <p:nvPr/>
          </p:nvSpPr>
          <p:spPr>
            <a:xfrm rot="-7455969">
              <a:off x="1922785" y="555424"/>
              <a:ext cx="2485318" cy="2158303"/>
            </a:xfrm>
            <a:custGeom>
              <a:avLst/>
              <a:gdLst/>
              <a:ahLst/>
              <a:cxnLst/>
              <a:rect l="l" t="t" r="r" b="b"/>
              <a:pathLst>
                <a:path w="2485318" h="2158303">
                  <a:moveTo>
                    <a:pt x="0" y="0"/>
                  </a:moveTo>
                  <a:lnTo>
                    <a:pt x="2485319" y="0"/>
                  </a:lnTo>
                  <a:lnTo>
                    <a:pt x="2485319" y="2158303"/>
                  </a:lnTo>
                  <a:lnTo>
                    <a:pt x="0" y="2158303"/>
                  </a:lnTo>
                  <a:lnTo>
                    <a:pt x="0" y="0"/>
                  </a:lnTo>
                  <a:close/>
                </a:path>
              </a:pathLst>
            </a:custGeom>
            <a:blipFill>
              <a:blip r:embed="rId4">
                <a:extLst>
                  <a:ext uri="{96DAC541-7B7A-43D3-8B79-37D633B846F1}">
                    <asvg:svgBlip xmlns:asvg="http://schemas.microsoft.com/office/drawing/2016/SVG/main" r:embed="rId5"/>
                  </a:ext>
                </a:extLst>
              </a:blip>
              <a:stretch>
                <a:fillRect l="-96098" t="-91028" r="-106201" b="-116607"/>
              </a:stretch>
            </a:blipFill>
          </p:spPr>
          <p:txBody>
            <a:bodyPr/>
            <a:lstStyle/>
            <a:p>
              <a:endParaRPr lang="en-US"/>
            </a:p>
          </p:txBody>
        </p:sp>
        <p:sp>
          <p:nvSpPr>
            <p:cNvPr id="8" name="Freeform 8"/>
            <p:cNvSpPr/>
            <p:nvPr/>
          </p:nvSpPr>
          <p:spPr>
            <a:xfrm rot="-10226872">
              <a:off x="159021" y="810798"/>
              <a:ext cx="1373654" cy="2031323"/>
            </a:xfrm>
            <a:custGeom>
              <a:avLst/>
              <a:gdLst/>
              <a:ahLst/>
              <a:cxnLst/>
              <a:rect l="l" t="t" r="r" b="b"/>
              <a:pathLst>
                <a:path w="1373654" h="2031323">
                  <a:moveTo>
                    <a:pt x="0" y="0"/>
                  </a:moveTo>
                  <a:lnTo>
                    <a:pt x="1373654" y="0"/>
                  </a:lnTo>
                  <a:lnTo>
                    <a:pt x="1373654" y="2031323"/>
                  </a:lnTo>
                  <a:lnTo>
                    <a:pt x="0" y="2031323"/>
                  </a:lnTo>
                  <a:lnTo>
                    <a:pt x="0" y="0"/>
                  </a:lnTo>
                  <a:close/>
                </a:path>
              </a:pathLst>
            </a:custGeom>
            <a:blipFill>
              <a:blip r:embed="rId4">
                <a:extLst>
                  <a:ext uri="{96DAC541-7B7A-43D3-8B79-37D633B846F1}">
                    <asvg:svgBlip xmlns:asvg="http://schemas.microsoft.com/office/drawing/2016/SVG/main" r:embed="rId5"/>
                  </a:ext>
                </a:extLst>
              </a:blip>
              <a:stretch>
                <a:fillRect l="-243600" t="-96718" r="-203342" b="-130147"/>
              </a:stretch>
            </a:blipFill>
          </p:spPr>
          <p:txBody>
            <a:bodyPr/>
            <a:lstStyle/>
            <a:p>
              <a:endParaRPr lang="en-US"/>
            </a:p>
          </p:txBody>
        </p:sp>
      </p:grpSp>
      <p:sp>
        <p:nvSpPr>
          <p:cNvPr id="10" name="Freeform 10"/>
          <p:cNvSpPr/>
          <p:nvPr/>
        </p:nvSpPr>
        <p:spPr>
          <a:xfrm rot="-1995937" flipH="1" flipV="1">
            <a:off x="17306362" y="74870"/>
            <a:ext cx="1127587" cy="892563"/>
          </a:xfrm>
          <a:custGeom>
            <a:avLst/>
            <a:gdLst/>
            <a:ahLst/>
            <a:cxnLst/>
            <a:rect l="l" t="t" r="r" b="b"/>
            <a:pathLst>
              <a:path w="1127587" h="892563">
                <a:moveTo>
                  <a:pt x="1127587" y="892564"/>
                </a:moveTo>
                <a:lnTo>
                  <a:pt x="0" y="892564"/>
                </a:lnTo>
                <a:lnTo>
                  <a:pt x="0" y="0"/>
                </a:lnTo>
                <a:lnTo>
                  <a:pt x="1127587" y="0"/>
                </a:lnTo>
                <a:lnTo>
                  <a:pt x="1127587" y="892564"/>
                </a:lnTo>
                <a:close/>
              </a:path>
            </a:pathLst>
          </a:custGeom>
          <a:blipFill>
            <a:blip r:embed="rId6">
              <a:extLst>
                <a:ext uri="{96DAC541-7B7A-43D3-8B79-37D633B846F1}">
                  <asvg:svgBlip xmlns:asvg="http://schemas.microsoft.com/office/drawing/2016/SVG/main" r:embed="rId7"/>
                </a:ext>
              </a:extLst>
            </a:blip>
            <a:stretch>
              <a:fillRect r="-364958" b="-493908"/>
            </a:stretch>
          </a:blipFill>
        </p:spPr>
        <p:txBody>
          <a:bodyPr/>
          <a:lstStyle/>
          <a:p>
            <a:endParaRPr lang="en-US" dirty="0"/>
          </a:p>
        </p:txBody>
      </p:sp>
      <p:sp>
        <p:nvSpPr>
          <p:cNvPr id="14" name="Freeform 14"/>
          <p:cNvSpPr/>
          <p:nvPr/>
        </p:nvSpPr>
        <p:spPr>
          <a:xfrm>
            <a:off x="356850" y="6301267"/>
            <a:ext cx="686788" cy="479893"/>
          </a:xfrm>
          <a:custGeom>
            <a:avLst/>
            <a:gdLst/>
            <a:ahLst/>
            <a:cxnLst/>
            <a:rect l="l" t="t" r="r" b="b"/>
            <a:pathLst>
              <a:path w="686788" h="479893">
                <a:moveTo>
                  <a:pt x="0" y="0"/>
                </a:moveTo>
                <a:lnTo>
                  <a:pt x="686788" y="0"/>
                </a:lnTo>
                <a:lnTo>
                  <a:pt x="686788" y="479893"/>
                </a:lnTo>
                <a:lnTo>
                  <a:pt x="0" y="47989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rot="-4587341">
            <a:off x="8107303" y="-70675"/>
            <a:ext cx="676096" cy="998204"/>
          </a:xfrm>
          <a:custGeom>
            <a:avLst/>
            <a:gdLst/>
            <a:ahLst/>
            <a:cxnLst/>
            <a:rect l="l" t="t" r="r" b="b"/>
            <a:pathLst>
              <a:path w="676096" h="998204">
                <a:moveTo>
                  <a:pt x="0" y="0"/>
                </a:moveTo>
                <a:lnTo>
                  <a:pt x="676095" y="0"/>
                </a:lnTo>
                <a:lnTo>
                  <a:pt x="676095" y="998204"/>
                </a:lnTo>
                <a:lnTo>
                  <a:pt x="0" y="998204"/>
                </a:lnTo>
                <a:lnTo>
                  <a:pt x="0" y="0"/>
                </a:lnTo>
                <a:close/>
              </a:path>
            </a:pathLst>
          </a:custGeom>
          <a:blipFill>
            <a:blip r:embed="rId10">
              <a:extLst>
                <a:ext uri="{96DAC541-7B7A-43D3-8B79-37D633B846F1}">
                  <asvg:svgBlip xmlns:asvg="http://schemas.microsoft.com/office/drawing/2016/SVG/main" r:embed="rId11"/>
                </a:ext>
              </a:extLst>
            </a:blip>
            <a:stretch>
              <a:fillRect l="-895135" t="-225003" b="-356495"/>
            </a:stretch>
          </a:blipFill>
        </p:spPr>
        <p:txBody>
          <a:bodyPr/>
          <a:lstStyle/>
          <a:p>
            <a:endParaRPr lang="en-US"/>
          </a:p>
        </p:txBody>
      </p:sp>
      <p:sp>
        <p:nvSpPr>
          <p:cNvPr id="18" name="Freeform 18"/>
          <p:cNvSpPr/>
          <p:nvPr/>
        </p:nvSpPr>
        <p:spPr>
          <a:xfrm rot="1776485">
            <a:off x="8500126" y="-3885308"/>
            <a:ext cx="5034872" cy="5034872"/>
          </a:xfrm>
          <a:custGeom>
            <a:avLst/>
            <a:gdLst/>
            <a:ahLst/>
            <a:cxnLst/>
            <a:rect l="l" t="t" r="r" b="b"/>
            <a:pathLst>
              <a:path w="5034872" h="5034872">
                <a:moveTo>
                  <a:pt x="0" y="0"/>
                </a:moveTo>
                <a:lnTo>
                  <a:pt x="5034872" y="0"/>
                </a:lnTo>
                <a:lnTo>
                  <a:pt x="5034872" y="5034872"/>
                </a:lnTo>
                <a:lnTo>
                  <a:pt x="0" y="50348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dirty="0"/>
          </a:p>
        </p:txBody>
      </p:sp>
      <p:grpSp>
        <p:nvGrpSpPr>
          <p:cNvPr id="20" name="Group 20"/>
          <p:cNvGrpSpPr/>
          <p:nvPr/>
        </p:nvGrpSpPr>
        <p:grpSpPr>
          <a:xfrm>
            <a:off x="2271730" y="-830780"/>
            <a:ext cx="3719595" cy="3718959"/>
            <a:chOff x="0" y="0"/>
            <a:chExt cx="4959460" cy="4958613"/>
          </a:xfrm>
        </p:grpSpPr>
        <p:sp>
          <p:nvSpPr>
            <p:cNvPr id="21" name="Freeform 21"/>
            <p:cNvSpPr/>
            <p:nvPr/>
          </p:nvSpPr>
          <p:spPr>
            <a:xfrm rot="-638563">
              <a:off x="177926" y="2589374"/>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4">
                <a:extLst>
                  <a:ext uri="{96DAC541-7B7A-43D3-8B79-37D633B846F1}">
                    <asvg:svgBlip xmlns:asvg="http://schemas.microsoft.com/office/drawing/2016/SVG/main" r:embed="rId5"/>
                  </a:ext>
                </a:extLst>
              </a:blip>
              <a:stretch>
                <a:fillRect l="-96098" t="-91028" r="-106201" b="-116607"/>
              </a:stretch>
            </a:blipFill>
          </p:spPr>
          <p:txBody>
            <a:bodyPr/>
            <a:lstStyle/>
            <a:p>
              <a:endParaRPr lang="en-US"/>
            </a:p>
          </p:txBody>
        </p:sp>
        <p:sp>
          <p:nvSpPr>
            <p:cNvPr id="22" name="Freeform 22"/>
            <p:cNvSpPr/>
            <p:nvPr/>
          </p:nvSpPr>
          <p:spPr>
            <a:xfrm rot="10411390">
              <a:off x="2360343" y="133286"/>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4">
                <a:extLst>
                  <a:ext uri="{96DAC541-7B7A-43D3-8B79-37D633B846F1}">
                    <asvg:svgBlip xmlns:asvg="http://schemas.microsoft.com/office/drawing/2016/SVG/main" r:embed="rId5"/>
                  </a:ext>
                </a:extLst>
              </a:blip>
              <a:stretch>
                <a:fillRect l="-96098" t="-91028" r="-106201" b="-116607"/>
              </a:stretch>
            </a:blipFill>
          </p:spPr>
          <p:txBody>
            <a:bodyPr/>
            <a:lstStyle/>
            <a:p>
              <a:endParaRPr lang="en-US"/>
            </a:p>
          </p:txBody>
        </p:sp>
      </p:grpSp>
      <p:grpSp>
        <p:nvGrpSpPr>
          <p:cNvPr id="23" name="Group 23"/>
          <p:cNvGrpSpPr/>
          <p:nvPr/>
        </p:nvGrpSpPr>
        <p:grpSpPr>
          <a:xfrm rot="-9500522">
            <a:off x="10432811" y="7966833"/>
            <a:ext cx="3719595" cy="3718959"/>
            <a:chOff x="0" y="0"/>
            <a:chExt cx="4959460" cy="4958613"/>
          </a:xfrm>
        </p:grpSpPr>
        <p:sp>
          <p:nvSpPr>
            <p:cNvPr id="24" name="Freeform 24"/>
            <p:cNvSpPr/>
            <p:nvPr/>
          </p:nvSpPr>
          <p:spPr>
            <a:xfrm rot="-638563">
              <a:off x="177926" y="2589374"/>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4">
                <a:extLst>
                  <a:ext uri="{96DAC541-7B7A-43D3-8B79-37D633B846F1}">
                    <asvg:svgBlip xmlns:asvg="http://schemas.microsoft.com/office/drawing/2016/SVG/main" r:embed="rId5"/>
                  </a:ext>
                </a:extLst>
              </a:blip>
              <a:stretch>
                <a:fillRect l="-96098" t="-91028" r="-106201" b="-116607"/>
              </a:stretch>
            </a:blipFill>
          </p:spPr>
          <p:txBody>
            <a:bodyPr/>
            <a:lstStyle/>
            <a:p>
              <a:endParaRPr lang="en-US"/>
            </a:p>
          </p:txBody>
        </p:sp>
        <p:sp>
          <p:nvSpPr>
            <p:cNvPr id="25" name="Freeform 25"/>
            <p:cNvSpPr/>
            <p:nvPr/>
          </p:nvSpPr>
          <p:spPr>
            <a:xfrm rot="10411390">
              <a:off x="2360343" y="133286"/>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4">
                <a:extLst>
                  <a:ext uri="{96DAC541-7B7A-43D3-8B79-37D633B846F1}">
                    <asvg:svgBlip xmlns:asvg="http://schemas.microsoft.com/office/drawing/2016/SVG/main" r:embed="rId5"/>
                  </a:ext>
                </a:extLst>
              </a:blip>
              <a:stretch>
                <a:fillRect l="-96098" t="-91028" r="-106201" b="-116607"/>
              </a:stretch>
            </a:blipFill>
          </p:spPr>
          <p:txBody>
            <a:bodyPr/>
            <a:lstStyle/>
            <a:p>
              <a:endParaRPr lang="en-US"/>
            </a:p>
          </p:txBody>
        </p:sp>
      </p:grpSp>
      <p:grpSp>
        <p:nvGrpSpPr>
          <p:cNvPr id="26" name="Group 26"/>
          <p:cNvGrpSpPr/>
          <p:nvPr/>
        </p:nvGrpSpPr>
        <p:grpSpPr>
          <a:xfrm rot="3407715">
            <a:off x="839210" y="6939760"/>
            <a:ext cx="5712998" cy="2451863"/>
            <a:chOff x="0" y="0"/>
            <a:chExt cx="4756953" cy="3269151"/>
          </a:xfrm>
        </p:grpSpPr>
        <p:sp>
          <p:nvSpPr>
            <p:cNvPr id="27" name="Freeform 27"/>
            <p:cNvSpPr/>
            <p:nvPr/>
          </p:nvSpPr>
          <p:spPr>
            <a:xfrm rot="-7455969">
              <a:off x="1922785" y="555424"/>
              <a:ext cx="2485318" cy="2158303"/>
            </a:xfrm>
            <a:custGeom>
              <a:avLst/>
              <a:gdLst/>
              <a:ahLst/>
              <a:cxnLst/>
              <a:rect l="l" t="t" r="r" b="b"/>
              <a:pathLst>
                <a:path w="2485318" h="2158303">
                  <a:moveTo>
                    <a:pt x="0" y="0"/>
                  </a:moveTo>
                  <a:lnTo>
                    <a:pt x="2485319" y="0"/>
                  </a:lnTo>
                  <a:lnTo>
                    <a:pt x="2485319" y="2158303"/>
                  </a:lnTo>
                  <a:lnTo>
                    <a:pt x="0" y="2158303"/>
                  </a:lnTo>
                  <a:lnTo>
                    <a:pt x="0" y="0"/>
                  </a:lnTo>
                  <a:close/>
                </a:path>
              </a:pathLst>
            </a:custGeom>
            <a:blipFill>
              <a:blip r:embed="rId4">
                <a:extLst>
                  <a:ext uri="{96DAC541-7B7A-43D3-8B79-37D633B846F1}">
                    <asvg:svgBlip xmlns:asvg="http://schemas.microsoft.com/office/drawing/2016/SVG/main" r:embed="rId5"/>
                  </a:ext>
                </a:extLst>
              </a:blip>
              <a:stretch>
                <a:fillRect l="-96098" t="-91028" r="-106201" b="-116607"/>
              </a:stretch>
            </a:blipFill>
          </p:spPr>
          <p:txBody>
            <a:bodyPr/>
            <a:lstStyle/>
            <a:p>
              <a:endParaRPr lang="en-US"/>
            </a:p>
          </p:txBody>
        </p:sp>
        <p:sp>
          <p:nvSpPr>
            <p:cNvPr id="28" name="Freeform 28"/>
            <p:cNvSpPr/>
            <p:nvPr/>
          </p:nvSpPr>
          <p:spPr>
            <a:xfrm rot="-10226872">
              <a:off x="159021" y="810798"/>
              <a:ext cx="1373654" cy="2031323"/>
            </a:xfrm>
            <a:custGeom>
              <a:avLst/>
              <a:gdLst/>
              <a:ahLst/>
              <a:cxnLst/>
              <a:rect l="l" t="t" r="r" b="b"/>
              <a:pathLst>
                <a:path w="1373654" h="2031323">
                  <a:moveTo>
                    <a:pt x="0" y="0"/>
                  </a:moveTo>
                  <a:lnTo>
                    <a:pt x="1373654" y="0"/>
                  </a:lnTo>
                  <a:lnTo>
                    <a:pt x="1373654" y="2031323"/>
                  </a:lnTo>
                  <a:lnTo>
                    <a:pt x="0" y="2031323"/>
                  </a:lnTo>
                  <a:lnTo>
                    <a:pt x="0" y="0"/>
                  </a:lnTo>
                  <a:close/>
                </a:path>
              </a:pathLst>
            </a:custGeom>
            <a:blipFill>
              <a:blip r:embed="rId4">
                <a:extLst>
                  <a:ext uri="{96DAC541-7B7A-43D3-8B79-37D633B846F1}">
                    <asvg:svgBlip xmlns:asvg="http://schemas.microsoft.com/office/drawing/2016/SVG/main" r:embed="rId5"/>
                  </a:ext>
                </a:extLst>
              </a:blip>
              <a:stretch>
                <a:fillRect l="-243600" t="-96718" r="-203342" b="-130147"/>
              </a:stretch>
            </a:blipFill>
          </p:spPr>
          <p:txBody>
            <a:bodyPr/>
            <a:lstStyle/>
            <a:p>
              <a:endParaRPr lang="en-US" dirty="0"/>
            </a:p>
          </p:txBody>
        </p:sp>
      </p:grpSp>
      <p:pic>
        <p:nvPicPr>
          <p:cNvPr id="30" name="Picture 29">
            <a:extLst>
              <a:ext uri="{FF2B5EF4-FFF2-40B4-BE49-F238E27FC236}">
                <a16:creationId xmlns:a16="http://schemas.microsoft.com/office/drawing/2014/main" id="{2B0D3439-2F76-6643-1E85-D8DF1F763C0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233046" y="820555"/>
            <a:ext cx="2488134" cy="2495304"/>
          </a:xfrm>
          <a:prstGeom prst="rect">
            <a:avLst/>
          </a:prstGeom>
        </p:spPr>
      </p:pic>
      <p:pic>
        <p:nvPicPr>
          <p:cNvPr id="32" name="Picture 31" descr="Several people in different poses&#10;&#10;Description automatically generated">
            <a:extLst>
              <a:ext uri="{FF2B5EF4-FFF2-40B4-BE49-F238E27FC236}">
                <a16:creationId xmlns:a16="http://schemas.microsoft.com/office/drawing/2014/main" id="{BE7603BB-0EC2-1345-12FC-BBEA3405B297}"/>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793" t="55806" r="974" b="266"/>
          <a:stretch/>
        </p:blipFill>
        <p:spPr>
          <a:xfrm>
            <a:off x="0" y="-136731"/>
            <a:ext cx="4047048" cy="2895193"/>
          </a:xfrm>
          <a:prstGeom prst="cloud">
            <a:avLst/>
          </a:prstGeom>
        </p:spPr>
      </p:pic>
      <p:pic>
        <p:nvPicPr>
          <p:cNvPr id="34" name="Picture 33" descr="Cartoon of a person with many hands&#10;&#10;Description automatically generated">
            <a:extLst>
              <a:ext uri="{FF2B5EF4-FFF2-40B4-BE49-F238E27FC236}">
                <a16:creationId xmlns:a16="http://schemas.microsoft.com/office/drawing/2014/main" id="{D2C51B13-2FF8-E1BF-4F44-5FF1180B6E0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009122" y="5865453"/>
            <a:ext cx="4533013" cy="4533013"/>
          </a:xfrm>
          <a:prstGeom prst="rect">
            <a:avLst/>
          </a:prstGeom>
        </p:spPr>
      </p:pic>
      <p:sp>
        <p:nvSpPr>
          <p:cNvPr id="35" name="Rectangle 34">
            <a:extLst>
              <a:ext uri="{FF2B5EF4-FFF2-40B4-BE49-F238E27FC236}">
                <a16:creationId xmlns:a16="http://schemas.microsoft.com/office/drawing/2014/main" id="{CFE6DA45-D74F-6367-7056-A02B4B2E37A7}"/>
              </a:ext>
            </a:extLst>
          </p:cNvPr>
          <p:cNvSpPr/>
          <p:nvPr/>
        </p:nvSpPr>
        <p:spPr>
          <a:xfrm>
            <a:off x="2171973" y="3776256"/>
            <a:ext cx="13675540" cy="2308324"/>
          </a:xfrm>
          <a:prstGeom prst="rect">
            <a:avLst/>
          </a:prstGeom>
          <a:noFill/>
        </p:spPr>
        <p:txBody>
          <a:bodyPr wrap="none" lIns="91440" tIns="45720" rIns="91440" bIns="45720">
            <a:spAutoFit/>
          </a:bodyPr>
          <a:lstStyle/>
          <a:p>
            <a:pPr algn="ctr"/>
            <a:r>
              <a:rPr lang="en-US" sz="7200" b="1" cap="none" spc="0" dirty="0">
                <a:ln w="6600">
                  <a:solidFill>
                    <a:schemeClr val="accent2"/>
                  </a:solidFill>
                  <a:prstDash val="solid"/>
                </a:ln>
                <a:solidFill>
                  <a:srgbClr val="F03A53"/>
                </a:solidFill>
                <a:effectLst>
                  <a:outerShdw blurRad="38100" dist="38100" dir="2700000" algn="tl">
                    <a:srgbClr val="000000">
                      <a:alpha val="43137"/>
                    </a:srgbClr>
                  </a:outerShdw>
                </a:effectLst>
                <a:latin typeface="#9Slide07 IcielBC Cubano Normal" panose="00000500000000000000" pitchFamily="2" charset="0"/>
              </a:rPr>
              <a:t>BÀI 10. THỰC HÀNH: TÌM HIỂU VỀ </a:t>
            </a:r>
          </a:p>
          <a:p>
            <a:pPr algn="ctr"/>
            <a:r>
              <a:rPr lang="en-US" sz="7200" b="1" cap="none" spc="0" dirty="0">
                <a:ln w="6600">
                  <a:solidFill>
                    <a:schemeClr val="accent2"/>
                  </a:solidFill>
                  <a:prstDash val="solid"/>
                </a:ln>
                <a:solidFill>
                  <a:srgbClr val="F03A53"/>
                </a:solidFill>
                <a:effectLst>
                  <a:outerShdw blurRad="38100" dist="38100" dir="2700000" algn="tl">
                    <a:srgbClr val="000000">
                      <a:alpha val="43137"/>
                    </a:srgbClr>
                  </a:outerShdw>
                </a:effectLst>
                <a:latin typeface="#9Slide07 IcielBC Cubano Normal" panose="00000500000000000000" pitchFamily="2" charset="0"/>
              </a:rPr>
              <a:t>ĐỊA LÍ DÂN</a:t>
            </a:r>
            <a:r>
              <a:rPr lang="vi-VN" sz="7200" b="1" cap="none" spc="0" dirty="0">
                <a:ln w="6600">
                  <a:solidFill>
                    <a:schemeClr val="accent2"/>
                  </a:solidFill>
                  <a:prstDash val="solid"/>
                </a:ln>
                <a:solidFill>
                  <a:srgbClr val="F03A53"/>
                </a:solidFill>
                <a:effectLst>
                  <a:outerShdw blurRad="38100" dist="38100" dir="2700000" algn="tl">
                    <a:srgbClr val="000000">
                      <a:alpha val="43137"/>
                    </a:srgbClr>
                  </a:outerShdw>
                </a:effectLst>
                <a:latin typeface="#9Slide07 IcielBC Cubano Normal" panose="00000500000000000000" pitchFamily="2" charset="0"/>
              </a:rPr>
              <a:t> CƯ Ở VIỆT NAM</a:t>
            </a:r>
            <a:endParaRPr lang="en-US" sz="7200" b="1" cap="none" spc="0" dirty="0">
              <a:ln w="6600">
                <a:solidFill>
                  <a:schemeClr val="accent2"/>
                </a:solidFill>
                <a:prstDash val="solid"/>
              </a:ln>
              <a:solidFill>
                <a:srgbClr val="F03A53"/>
              </a:solidFill>
              <a:effectLst>
                <a:outerShdw blurRad="38100" dist="38100" dir="2700000" algn="tl">
                  <a:srgbClr val="000000">
                    <a:alpha val="43137"/>
                  </a:srgbClr>
                </a:outerShdw>
              </a:effectLst>
              <a:latin typeface="#9Slide07 IcielBC Cubano Normal" panose="00000500000000000000" pitchFamily="2" charset="0"/>
            </a:endParaRPr>
          </a:p>
        </p:txBody>
      </p:sp>
      <p:pic>
        <p:nvPicPr>
          <p:cNvPr id="36" name="Graphic 35" descr="City outline">
            <a:extLst>
              <a:ext uri="{FF2B5EF4-FFF2-40B4-BE49-F238E27FC236}">
                <a16:creationId xmlns:a16="http://schemas.microsoft.com/office/drawing/2014/main" id="{14AB540C-EE28-0DC1-76E5-E0425F50675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64416" y="7057430"/>
            <a:ext cx="3411083" cy="34110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04543"/>
        </a:solidFill>
        <a:effectLst/>
      </p:bgPr>
    </p:bg>
    <p:spTree>
      <p:nvGrpSpPr>
        <p:cNvPr id="1" name=""/>
        <p:cNvGrpSpPr/>
        <p:nvPr/>
      </p:nvGrpSpPr>
      <p:grpSpPr>
        <a:xfrm>
          <a:off x="0" y="0"/>
          <a:ext cx="0" cy="0"/>
          <a:chOff x="0" y="0"/>
          <a:chExt cx="0" cy="0"/>
        </a:xfrm>
      </p:grpSpPr>
      <p:grpSp>
        <p:nvGrpSpPr>
          <p:cNvPr id="2" name="Group 2"/>
          <p:cNvGrpSpPr/>
          <p:nvPr/>
        </p:nvGrpSpPr>
        <p:grpSpPr>
          <a:xfrm>
            <a:off x="7239000" y="2565519"/>
            <a:ext cx="9546181" cy="6704539"/>
            <a:chOff x="0" y="0"/>
            <a:chExt cx="2425603" cy="2273827"/>
          </a:xfrm>
        </p:grpSpPr>
        <p:sp>
          <p:nvSpPr>
            <p:cNvPr id="3" name="Freeform 3"/>
            <p:cNvSpPr/>
            <p:nvPr/>
          </p:nvSpPr>
          <p:spPr>
            <a:xfrm>
              <a:off x="0" y="-1270"/>
              <a:ext cx="2426873" cy="2272557"/>
            </a:xfrm>
            <a:custGeom>
              <a:avLst/>
              <a:gdLst/>
              <a:ahLst/>
              <a:cxnLst/>
              <a:rect l="l" t="t" r="r" b="b"/>
              <a:pathLst>
                <a:path w="2426873" h="2272557">
                  <a:moveTo>
                    <a:pt x="2415443" y="27940"/>
                  </a:moveTo>
                  <a:cubicBezTo>
                    <a:pt x="2406553" y="24130"/>
                    <a:pt x="2397663" y="21590"/>
                    <a:pt x="2388773" y="21590"/>
                  </a:cubicBezTo>
                  <a:cubicBezTo>
                    <a:pt x="2362103" y="20320"/>
                    <a:pt x="2326101" y="20320"/>
                    <a:pt x="2287227" y="17780"/>
                  </a:cubicBezTo>
                  <a:cubicBezTo>
                    <a:pt x="2198371" y="12700"/>
                    <a:pt x="2111367" y="6350"/>
                    <a:pt x="2022511" y="3810"/>
                  </a:cubicBezTo>
                  <a:cubicBezTo>
                    <a:pt x="1950316" y="1270"/>
                    <a:pt x="1879972" y="3810"/>
                    <a:pt x="1807777" y="2540"/>
                  </a:cubicBezTo>
                  <a:cubicBezTo>
                    <a:pt x="1776308" y="2540"/>
                    <a:pt x="1744838" y="0"/>
                    <a:pt x="1713368" y="2540"/>
                  </a:cubicBezTo>
                  <a:cubicBezTo>
                    <a:pt x="1637471" y="10160"/>
                    <a:pt x="1561573" y="11430"/>
                    <a:pt x="1483825" y="8890"/>
                  </a:cubicBezTo>
                  <a:cubicBezTo>
                    <a:pt x="1444951" y="7620"/>
                    <a:pt x="1406076" y="7620"/>
                    <a:pt x="1367202" y="7620"/>
                  </a:cubicBezTo>
                  <a:cubicBezTo>
                    <a:pt x="1296858" y="7620"/>
                    <a:pt x="1226514" y="7620"/>
                    <a:pt x="1156170" y="6350"/>
                  </a:cubicBezTo>
                  <a:cubicBezTo>
                    <a:pt x="1082124" y="5080"/>
                    <a:pt x="352768" y="2540"/>
                    <a:pt x="280573" y="1270"/>
                  </a:cubicBezTo>
                  <a:cubicBezTo>
                    <a:pt x="221336" y="0"/>
                    <a:pt x="163950" y="1270"/>
                    <a:pt x="104713" y="1270"/>
                  </a:cubicBezTo>
                  <a:cubicBezTo>
                    <a:pt x="63988" y="1270"/>
                    <a:pt x="33020" y="3810"/>
                    <a:pt x="5080" y="5080"/>
                  </a:cubicBezTo>
                  <a:cubicBezTo>
                    <a:pt x="3810" y="5080"/>
                    <a:pt x="2540" y="7620"/>
                    <a:pt x="0" y="8890"/>
                  </a:cubicBezTo>
                  <a:cubicBezTo>
                    <a:pt x="1270" y="21590"/>
                    <a:pt x="3810" y="34290"/>
                    <a:pt x="5080" y="46990"/>
                  </a:cubicBezTo>
                  <a:cubicBezTo>
                    <a:pt x="15240" y="136774"/>
                    <a:pt x="16510" y="235040"/>
                    <a:pt x="17780" y="331583"/>
                  </a:cubicBezTo>
                  <a:cubicBezTo>
                    <a:pt x="19050" y="429849"/>
                    <a:pt x="17780" y="528116"/>
                    <a:pt x="16510" y="628106"/>
                  </a:cubicBezTo>
                  <a:cubicBezTo>
                    <a:pt x="15240" y="729820"/>
                    <a:pt x="2540" y="1796958"/>
                    <a:pt x="2540" y="1898673"/>
                  </a:cubicBezTo>
                  <a:cubicBezTo>
                    <a:pt x="2540" y="1998663"/>
                    <a:pt x="1270" y="2098653"/>
                    <a:pt x="0" y="2198644"/>
                  </a:cubicBezTo>
                  <a:cubicBezTo>
                    <a:pt x="0" y="2217947"/>
                    <a:pt x="3810" y="2228107"/>
                    <a:pt x="15240" y="2233187"/>
                  </a:cubicBezTo>
                  <a:cubicBezTo>
                    <a:pt x="22860" y="2236997"/>
                    <a:pt x="31750" y="2239537"/>
                    <a:pt x="40640" y="2240807"/>
                  </a:cubicBezTo>
                  <a:cubicBezTo>
                    <a:pt x="102862" y="2245887"/>
                    <a:pt x="173206" y="2249697"/>
                    <a:pt x="243550" y="2254777"/>
                  </a:cubicBezTo>
                  <a:cubicBezTo>
                    <a:pt x="282424" y="2257317"/>
                    <a:pt x="321299" y="2262397"/>
                    <a:pt x="360173" y="2263667"/>
                  </a:cubicBezTo>
                  <a:cubicBezTo>
                    <a:pt x="424963" y="2266207"/>
                    <a:pt x="1146914" y="2267477"/>
                    <a:pt x="1211705" y="2268747"/>
                  </a:cubicBezTo>
                  <a:cubicBezTo>
                    <a:pt x="1220961" y="2268747"/>
                    <a:pt x="1230216" y="2268747"/>
                    <a:pt x="1239472" y="2268747"/>
                  </a:cubicBezTo>
                  <a:cubicBezTo>
                    <a:pt x="1283900" y="2268747"/>
                    <a:pt x="1330179" y="2267477"/>
                    <a:pt x="1374607" y="2267477"/>
                  </a:cubicBezTo>
                  <a:cubicBezTo>
                    <a:pt x="1426439" y="2267477"/>
                    <a:pt x="1476420" y="2268747"/>
                    <a:pt x="1528253" y="2268747"/>
                  </a:cubicBezTo>
                  <a:cubicBezTo>
                    <a:pt x="1604150" y="2268747"/>
                    <a:pt x="1681899" y="2268747"/>
                    <a:pt x="1757796" y="2268747"/>
                  </a:cubicBezTo>
                  <a:cubicBezTo>
                    <a:pt x="1828140" y="2268747"/>
                    <a:pt x="1898484" y="2270017"/>
                    <a:pt x="1968828" y="2271287"/>
                  </a:cubicBezTo>
                  <a:cubicBezTo>
                    <a:pt x="2000297" y="2271287"/>
                    <a:pt x="2033618" y="2272557"/>
                    <a:pt x="2065088" y="2272557"/>
                  </a:cubicBezTo>
                  <a:cubicBezTo>
                    <a:pt x="2166902" y="2271287"/>
                    <a:pt x="2266864" y="2264937"/>
                    <a:pt x="2365913" y="2264937"/>
                  </a:cubicBezTo>
                  <a:cubicBezTo>
                    <a:pt x="2369723" y="2264937"/>
                    <a:pt x="2374803" y="2262397"/>
                    <a:pt x="2378613" y="2259857"/>
                  </a:cubicBezTo>
                  <a:cubicBezTo>
                    <a:pt x="2383693" y="2256047"/>
                    <a:pt x="2386233" y="2249697"/>
                    <a:pt x="2388773" y="2247157"/>
                  </a:cubicBezTo>
                  <a:cubicBezTo>
                    <a:pt x="2390043" y="2186576"/>
                    <a:pt x="2391313" y="2114169"/>
                    <a:pt x="2392583" y="2041762"/>
                  </a:cubicBezTo>
                  <a:cubicBezTo>
                    <a:pt x="2393853" y="1929704"/>
                    <a:pt x="2404013" y="853946"/>
                    <a:pt x="2405283" y="741888"/>
                  </a:cubicBezTo>
                  <a:cubicBezTo>
                    <a:pt x="2405283" y="674653"/>
                    <a:pt x="2406553" y="607418"/>
                    <a:pt x="2407823" y="540183"/>
                  </a:cubicBezTo>
                  <a:cubicBezTo>
                    <a:pt x="2409093" y="467776"/>
                    <a:pt x="2410363" y="395370"/>
                    <a:pt x="2412903" y="322963"/>
                  </a:cubicBezTo>
                  <a:cubicBezTo>
                    <a:pt x="2414173" y="279864"/>
                    <a:pt x="2414173" y="235040"/>
                    <a:pt x="2419253" y="191941"/>
                  </a:cubicBezTo>
                  <a:cubicBezTo>
                    <a:pt x="2424333" y="140222"/>
                    <a:pt x="2426873" y="90227"/>
                    <a:pt x="2425603" y="44450"/>
                  </a:cubicBezTo>
                  <a:cubicBezTo>
                    <a:pt x="2425603" y="38100"/>
                    <a:pt x="2421793" y="30480"/>
                    <a:pt x="2415443" y="27940"/>
                  </a:cubicBezTo>
                  <a:close/>
                </a:path>
              </a:pathLst>
            </a:custGeom>
            <a:solidFill>
              <a:srgbClr val="425957"/>
            </a:solidFill>
          </p:spPr>
          <p:txBody>
            <a:bodyPr/>
            <a:lstStyle/>
            <a:p>
              <a:endParaRPr lang="en-US" dirty="0"/>
            </a:p>
          </p:txBody>
        </p:sp>
      </p:grpSp>
      <p:grpSp>
        <p:nvGrpSpPr>
          <p:cNvPr id="5" name="Group 5"/>
          <p:cNvGrpSpPr/>
          <p:nvPr/>
        </p:nvGrpSpPr>
        <p:grpSpPr>
          <a:xfrm rot="-10610949">
            <a:off x="12910814" y="-1068844"/>
            <a:ext cx="3719595" cy="3718959"/>
            <a:chOff x="0" y="0"/>
            <a:chExt cx="4959460" cy="4958613"/>
          </a:xfrm>
        </p:grpSpPr>
        <p:sp>
          <p:nvSpPr>
            <p:cNvPr id="6" name="Freeform 6"/>
            <p:cNvSpPr/>
            <p:nvPr/>
          </p:nvSpPr>
          <p:spPr>
            <a:xfrm rot="-638563">
              <a:off x="177926" y="2589374"/>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2">
                <a:extLst>
                  <a:ext uri="{96DAC541-7B7A-43D3-8B79-37D633B846F1}">
                    <asvg:svgBlip xmlns:asvg="http://schemas.microsoft.com/office/drawing/2016/SVG/main" r:embed="rId3"/>
                  </a:ext>
                </a:extLst>
              </a:blip>
              <a:stretch>
                <a:fillRect l="-96098" t="-91028" r="-106201" b="-116607"/>
              </a:stretch>
            </a:blipFill>
          </p:spPr>
          <p:txBody>
            <a:bodyPr/>
            <a:lstStyle/>
            <a:p>
              <a:endParaRPr lang="en-US"/>
            </a:p>
          </p:txBody>
        </p:sp>
        <p:sp>
          <p:nvSpPr>
            <p:cNvPr id="7" name="Freeform 7"/>
            <p:cNvSpPr/>
            <p:nvPr/>
          </p:nvSpPr>
          <p:spPr>
            <a:xfrm rot="10411390">
              <a:off x="2360343" y="133286"/>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2">
                <a:extLst>
                  <a:ext uri="{96DAC541-7B7A-43D3-8B79-37D633B846F1}">
                    <asvg:svgBlip xmlns:asvg="http://schemas.microsoft.com/office/drawing/2016/SVG/main" r:embed="rId3"/>
                  </a:ext>
                </a:extLst>
              </a:blip>
              <a:stretch>
                <a:fillRect l="-96098" t="-91028" r="-106201" b="-116607"/>
              </a:stretch>
            </a:blipFill>
          </p:spPr>
          <p:txBody>
            <a:bodyPr/>
            <a:lstStyle/>
            <a:p>
              <a:endParaRPr lang="en-US"/>
            </a:p>
          </p:txBody>
        </p:sp>
      </p:grpSp>
      <p:sp>
        <p:nvSpPr>
          <p:cNvPr id="8" name="TextBox 8"/>
          <p:cNvSpPr txBox="1"/>
          <p:nvPr/>
        </p:nvSpPr>
        <p:spPr>
          <a:xfrm>
            <a:off x="10730638" y="2555643"/>
            <a:ext cx="4800600" cy="1449115"/>
          </a:xfrm>
          <a:prstGeom prst="rect">
            <a:avLst/>
          </a:prstGeom>
        </p:spPr>
        <p:txBody>
          <a:bodyPr wrap="square" lIns="0" tIns="0" rIns="0" bIns="0" rtlCol="0" anchor="t">
            <a:spAutoFit/>
          </a:bodyPr>
          <a:lstStyle/>
          <a:p>
            <a:pPr>
              <a:lnSpc>
                <a:spcPts val="11304"/>
              </a:lnSpc>
            </a:pPr>
            <a:r>
              <a:rPr lang="en-US" sz="9499" spc="-47" dirty="0" err="1">
                <a:solidFill>
                  <a:srgbClr val="FFFFFF"/>
                </a:solidFill>
                <a:latin typeface="#9Slide05 Motion Picture" panose="02000000000000000000" pitchFamily="2" charset="0"/>
              </a:rPr>
              <a:t>Yêu</a:t>
            </a:r>
            <a:r>
              <a:rPr lang="en-US" sz="9499" spc="-47" dirty="0">
                <a:solidFill>
                  <a:srgbClr val="FFFFFF"/>
                </a:solidFill>
                <a:latin typeface="#9Slide05 Motion Picture" panose="02000000000000000000" pitchFamily="2" charset="0"/>
              </a:rPr>
              <a:t> </a:t>
            </a:r>
            <a:r>
              <a:rPr lang="en-US" sz="9499" spc="-47" dirty="0" err="1">
                <a:solidFill>
                  <a:srgbClr val="FFFFFF"/>
                </a:solidFill>
                <a:latin typeface="#9Slide05 Motion Picture" panose="02000000000000000000" pitchFamily="2" charset="0"/>
              </a:rPr>
              <a:t>cầu</a:t>
            </a:r>
            <a:endParaRPr lang="en-US" sz="9499" spc="-47" dirty="0">
              <a:solidFill>
                <a:srgbClr val="FFFFFF"/>
              </a:solidFill>
              <a:latin typeface="#9Slide05 Motion Picture" panose="02000000000000000000" pitchFamily="2" charset="0"/>
            </a:endParaRPr>
          </a:p>
        </p:txBody>
      </p:sp>
      <p:grpSp>
        <p:nvGrpSpPr>
          <p:cNvPr id="9" name="Group 9"/>
          <p:cNvGrpSpPr/>
          <p:nvPr/>
        </p:nvGrpSpPr>
        <p:grpSpPr>
          <a:xfrm rot="-4240028">
            <a:off x="-1051893" y="6977881"/>
            <a:ext cx="3719595" cy="3718959"/>
            <a:chOff x="0" y="0"/>
            <a:chExt cx="4959460" cy="4958613"/>
          </a:xfrm>
        </p:grpSpPr>
        <p:sp>
          <p:nvSpPr>
            <p:cNvPr id="10" name="Freeform 10"/>
            <p:cNvSpPr/>
            <p:nvPr/>
          </p:nvSpPr>
          <p:spPr>
            <a:xfrm rot="-638563">
              <a:off x="177926" y="2589374"/>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2">
                <a:extLst>
                  <a:ext uri="{96DAC541-7B7A-43D3-8B79-37D633B846F1}">
                    <asvg:svgBlip xmlns:asvg="http://schemas.microsoft.com/office/drawing/2016/SVG/main" r:embed="rId3"/>
                  </a:ext>
                </a:extLst>
              </a:blip>
              <a:stretch>
                <a:fillRect l="-96098" t="-91028" r="-106201" b="-116607"/>
              </a:stretch>
            </a:blipFill>
          </p:spPr>
          <p:txBody>
            <a:bodyPr/>
            <a:lstStyle/>
            <a:p>
              <a:endParaRPr lang="en-US"/>
            </a:p>
          </p:txBody>
        </p:sp>
        <p:sp>
          <p:nvSpPr>
            <p:cNvPr id="11" name="Freeform 11"/>
            <p:cNvSpPr/>
            <p:nvPr/>
          </p:nvSpPr>
          <p:spPr>
            <a:xfrm rot="10411390">
              <a:off x="2360343" y="133286"/>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2">
                <a:extLst>
                  <a:ext uri="{96DAC541-7B7A-43D3-8B79-37D633B846F1}">
                    <asvg:svgBlip xmlns:asvg="http://schemas.microsoft.com/office/drawing/2016/SVG/main" r:embed="rId3"/>
                  </a:ext>
                </a:extLst>
              </a:blip>
              <a:stretch>
                <a:fillRect l="-96098" t="-91028" r="-106201" b="-116607"/>
              </a:stretch>
            </a:blipFill>
          </p:spPr>
          <p:txBody>
            <a:bodyPr/>
            <a:lstStyle/>
            <a:p>
              <a:endParaRPr lang="en-US"/>
            </a:p>
          </p:txBody>
        </p:sp>
      </p:grpSp>
      <p:grpSp>
        <p:nvGrpSpPr>
          <p:cNvPr id="12" name="Group 12"/>
          <p:cNvGrpSpPr/>
          <p:nvPr/>
        </p:nvGrpSpPr>
        <p:grpSpPr>
          <a:xfrm rot="-10610949">
            <a:off x="8028659" y="8640481"/>
            <a:ext cx="3719595" cy="3718959"/>
            <a:chOff x="0" y="0"/>
            <a:chExt cx="4959460" cy="4958613"/>
          </a:xfrm>
        </p:grpSpPr>
        <p:sp>
          <p:nvSpPr>
            <p:cNvPr id="13" name="Freeform 13"/>
            <p:cNvSpPr/>
            <p:nvPr/>
          </p:nvSpPr>
          <p:spPr>
            <a:xfrm rot="-638563">
              <a:off x="177926" y="2589374"/>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2">
                <a:extLst>
                  <a:ext uri="{96DAC541-7B7A-43D3-8B79-37D633B846F1}">
                    <asvg:svgBlip xmlns:asvg="http://schemas.microsoft.com/office/drawing/2016/SVG/main" r:embed="rId3"/>
                  </a:ext>
                </a:extLst>
              </a:blip>
              <a:stretch>
                <a:fillRect l="-96098" t="-91028" r="-106201" b="-116607"/>
              </a:stretch>
            </a:blipFill>
          </p:spPr>
          <p:txBody>
            <a:bodyPr/>
            <a:lstStyle/>
            <a:p>
              <a:endParaRPr lang="en-US"/>
            </a:p>
          </p:txBody>
        </p:sp>
        <p:sp>
          <p:nvSpPr>
            <p:cNvPr id="14" name="Freeform 14"/>
            <p:cNvSpPr/>
            <p:nvPr/>
          </p:nvSpPr>
          <p:spPr>
            <a:xfrm rot="10411390">
              <a:off x="2360343" y="133286"/>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2">
                <a:extLst>
                  <a:ext uri="{96DAC541-7B7A-43D3-8B79-37D633B846F1}">
                    <asvg:svgBlip xmlns:asvg="http://schemas.microsoft.com/office/drawing/2016/SVG/main" r:embed="rId3"/>
                  </a:ext>
                </a:extLst>
              </a:blip>
              <a:stretch>
                <a:fillRect l="-96098" t="-91028" r="-106201" b="-116607"/>
              </a:stretch>
            </a:blipFill>
          </p:spPr>
          <p:txBody>
            <a:bodyPr/>
            <a:lstStyle/>
            <a:p>
              <a:endParaRPr lang="en-US"/>
            </a:p>
          </p:txBody>
        </p:sp>
      </p:grpSp>
      <p:sp>
        <p:nvSpPr>
          <p:cNvPr id="15" name="Freeform 15"/>
          <p:cNvSpPr/>
          <p:nvPr/>
        </p:nvSpPr>
        <p:spPr>
          <a:xfrm>
            <a:off x="7966353" y="2289462"/>
            <a:ext cx="2125449" cy="753568"/>
          </a:xfrm>
          <a:custGeom>
            <a:avLst/>
            <a:gdLst/>
            <a:ahLst/>
            <a:cxnLst/>
            <a:rect l="l" t="t" r="r" b="b"/>
            <a:pathLst>
              <a:path w="2125449" h="753568">
                <a:moveTo>
                  <a:pt x="0" y="0"/>
                </a:moveTo>
                <a:lnTo>
                  <a:pt x="2125449" y="0"/>
                </a:lnTo>
                <a:lnTo>
                  <a:pt x="2125449" y="753568"/>
                </a:lnTo>
                <a:lnTo>
                  <a:pt x="0" y="7535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16" name="Freeform 16"/>
          <p:cNvSpPr/>
          <p:nvPr/>
        </p:nvSpPr>
        <p:spPr>
          <a:xfrm rot="10345025">
            <a:off x="13159900" y="8638920"/>
            <a:ext cx="2040563" cy="946079"/>
          </a:xfrm>
          <a:custGeom>
            <a:avLst/>
            <a:gdLst/>
            <a:ahLst/>
            <a:cxnLst/>
            <a:rect l="l" t="t" r="r" b="b"/>
            <a:pathLst>
              <a:path w="2040563" h="946079">
                <a:moveTo>
                  <a:pt x="0" y="0"/>
                </a:moveTo>
                <a:lnTo>
                  <a:pt x="2040562" y="0"/>
                </a:lnTo>
                <a:lnTo>
                  <a:pt x="2040562" y="946079"/>
                </a:lnTo>
                <a:lnTo>
                  <a:pt x="0" y="9460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dirty="0"/>
          </a:p>
        </p:txBody>
      </p:sp>
      <p:sp>
        <p:nvSpPr>
          <p:cNvPr id="20" name="TextBox 19">
            <a:extLst>
              <a:ext uri="{FF2B5EF4-FFF2-40B4-BE49-F238E27FC236}">
                <a16:creationId xmlns:a16="http://schemas.microsoft.com/office/drawing/2014/main" id="{D6533974-AC82-A30A-72D8-EBA9AEB710A6}"/>
              </a:ext>
            </a:extLst>
          </p:cNvPr>
          <p:cNvSpPr txBox="1"/>
          <p:nvPr/>
        </p:nvSpPr>
        <p:spPr>
          <a:xfrm>
            <a:off x="7617708" y="4284690"/>
            <a:ext cx="8793762" cy="3904146"/>
          </a:xfrm>
          <a:prstGeom prst="rect">
            <a:avLst/>
          </a:prstGeom>
          <a:noFill/>
        </p:spPr>
        <p:txBody>
          <a:bodyPr wrap="square">
            <a:spAutoFit/>
          </a:bodyPr>
          <a:lstStyle/>
          <a:p>
            <a:pPr algn="just">
              <a:lnSpc>
                <a:spcPct val="150000"/>
              </a:lnSpc>
            </a:pPr>
            <a:r>
              <a:rPr lang="vi-VN" sz="2800" b="1" dirty="0">
                <a:solidFill>
                  <a:srgbClr val="FFFF00"/>
                </a:solidFill>
                <a:latin typeface="#9Slide03 Oswald Light" panose="00000400000000000000" pitchFamily="2" charset="0"/>
              </a:rPr>
              <a:t>Dựa vào kiến thức đã học và các nguồn tài liệu thu thập được, hãy viết báo cáo giới thiệu về một trong các chủ đề:</a:t>
            </a:r>
          </a:p>
          <a:p>
            <a:pPr marL="457200" indent="-457200" algn="just">
              <a:lnSpc>
                <a:spcPct val="150000"/>
              </a:lnSpc>
              <a:buFont typeface="Wingdings" panose="05000000000000000000" pitchFamily="2" charset="2"/>
              <a:buChar char="v"/>
            </a:pPr>
            <a:r>
              <a:rPr lang="vi-VN" sz="2800" dirty="0">
                <a:solidFill>
                  <a:schemeClr val="bg1"/>
                </a:solidFill>
                <a:latin typeface="#9Slide03 Oswald Light" panose="00000400000000000000" pitchFamily="2" charset="0"/>
              </a:rPr>
              <a:t>Chủ đề 1. Cơ cấu dân số; theo tuổi, giới tính, dân tộc.</a:t>
            </a:r>
          </a:p>
          <a:p>
            <a:pPr marL="457200" indent="-457200" algn="just">
              <a:lnSpc>
                <a:spcPct val="150000"/>
              </a:lnSpc>
              <a:buFont typeface="Wingdings" panose="05000000000000000000" pitchFamily="2" charset="2"/>
              <a:buChar char="v"/>
            </a:pPr>
            <a:r>
              <a:rPr lang="vi-VN" sz="2800" dirty="0">
                <a:solidFill>
                  <a:schemeClr val="bg1"/>
                </a:solidFill>
                <a:latin typeface="#9Slide03 Oswald Light" panose="00000400000000000000" pitchFamily="2" charset="0"/>
              </a:rPr>
              <a:t>Chủ đề 2. Tỉ lệ thất nghiệp và thiếu việc làm trong độ tuổi lao động; sự chuyển dịch cơ cấu lao động trong các ngành kinh tế.</a:t>
            </a:r>
          </a:p>
          <a:p>
            <a:pPr marL="457200" indent="-457200" algn="just">
              <a:lnSpc>
                <a:spcPct val="150000"/>
              </a:lnSpc>
              <a:buFont typeface="Wingdings" panose="05000000000000000000" pitchFamily="2" charset="2"/>
              <a:buChar char="v"/>
            </a:pPr>
            <a:r>
              <a:rPr lang="vi-VN" sz="2800" dirty="0">
                <a:solidFill>
                  <a:schemeClr val="bg1"/>
                </a:solidFill>
                <a:latin typeface="#9Slide03 Oswald Light" panose="00000400000000000000" pitchFamily="2" charset="0"/>
              </a:rPr>
              <a:t>Chủ đề 3. Đô thị thông minh, vùng đô thị.</a:t>
            </a:r>
          </a:p>
        </p:txBody>
      </p:sp>
      <p:pic>
        <p:nvPicPr>
          <p:cNvPr id="22" name="Picture 21" descr="A cartoon pencil with arms and legs&#10;&#10;Description automatically generated">
            <a:extLst>
              <a:ext uri="{FF2B5EF4-FFF2-40B4-BE49-F238E27FC236}">
                <a16:creationId xmlns:a16="http://schemas.microsoft.com/office/drawing/2014/main" id="{0BE290D2-6833-2774-9F00-FBF37EA6D5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0839" y="2223729"/>
            <a:ext cx="5870391" cy="7038839"/>
          </a:xfrm>
          <a:prstGeom prst="rect">
            <a:avLst/>
          </a:prstGeom>
        </p:spPr>
      </p:pic>
      <p:sp>
        <p:nvSpPr>
          <p:cNvPr id="23" name="Rectangle 22">
            <a:extLst>
              <a:ext uri="{FF2B5EF4-FFF2-40B4-BE49-F238E27FC236}">
                <a16:creationId xmlns:a16="http://schemas.microsoft.com/office/drawing/2014/main" id="{A584D89B-F863-2C20-1E7C-8B3CFE9D81A1}"/>
              </a:ext>
            </a:extLst>
          </p:cNvPr>
          <p:cNvSpPr/>
          <p:nvPr/>
        </p:nvSpPr>
        <p:spPr>
          <a:xfrm>
            <a:off x="0" y="742771"/>
            <a:ext cx="18087385" cy="1200329"/>
          </a:xfrm>
          <a:prstGeom prst="rect">
            <a:avLst/>
          </a:prstGeom>
          <a:noFill/>
        </p:spPr>
        <p:txBody>
          <a:bodyPr wrap="square" lIns="91440" tIns="45720" rIns="91440" bIns="45720">
            <a:spAutoFit/>
          </a:bodyPr>
          <a:lstStyle/>
          <a:p>
            <a:pPr algn="ctr"/>
            <a:r>
              <a:rPr lang="en-US" sz="7200" b="1" cap="none" spc="0" dirty="0">
                <a:ln w="6600">
                  <a:solidFill>
                    <a:schemeClr val="accent2"/>
                  </a:solidFill>
                  <a:prstDash val="solid"/>
                </a:ln>
                <a:solidFill>
                  <a:srgbClr val="F03A53"/>
                </a:solidFill>
                <a:effectLst>
                  <a:outerShdw blurRad="38100" dist="38100" dir="2700000" algn="tl">
                    <a:srgbClr val="000000">
                      <a:alpha val="43137"/>
                    </a:srgbClr>
                  </a:outerShdw>
                </a:effectLst>
                <a:latin typeface="#9Slide07 IcielBC Cubano Normal" panose="00000500000000000000" pitchFamily="2" charset="0"/>
              </a:rPr>
              <a:t>TÌM HIỂU VỀ ĐỊA LÍ DÂN</a:t>
            </a:r>
            <a:r>
              <a:rPr lang="vi-VN" sz="7200" b="1" cap="none" spc="0" dirty="0">
                <a:ln w="6600">
                  <a:solidFill>
                    <a:schemeClr val="accent2"/>
                  </a:solidFill>
                  <a:prstDash val="solid"/>
                </a:ln>
                <a:solidFill>
                  <a:srgbClr val="F03A53"/>
                </a:solidFill>
                <a:effectLst>
                  <a:outerShdw blurRad="38100" dist="38100" dir="2700000" algn="tl">
                    <a:srgbClr val="000000">
                      <a:alpha val="43137"/>
                    </a:srgbClr>
                  </a:outerShdw>
                </a:effectLst>
                <a:latin typeface="#9Slide07 IcielBC Cubano Normal" panose="00000500000000000000" pitchFamily="2" charset="0"/>
              </a:rPr>
              <a:t> CƯ Ở VIỆT NAM</a:t>
            </a:r>
            <a:endParaRPr lang="en-US" sz="7200" b="1" cap="none" spc="0" dirty="0">
              <a:ln w="6600">
                <a:solidFill>
                  <a:schemeClr val="accent2"/>
                </a:solidFill>
                <a:prstDash val="solid"/>
              </a:ln>
              <a:solidFill>
                <a:srgbClr val="F03A53"/>
              </a:solidFill>
              <a:effectLst>
                <a:outerShdw blurRad="38100" dist="38100" dir="2700000" algn="tl">
                  <a:srgbClr val="000000">
                    <a:alpha val="43137"/>
                  </a:srgbClr>
                </a:outerShdw>
              </a:effectLst>
              <a:latin typeface="#9Slide07 IcielBC Cubano Normal" panose="00000500000000000000" pitchFamily="2" charset="0"/>
            </a:endParaRPr>
          </a:p>
        </p:txBody>
      </p:sp>
    </p:spTree>
    <p:extLst>
      <p:ext uri="{BB962C8B-B14F-4D97-AF65-F5344CB8AC3E}">
        <p14:creationId xmlns:p14="http://schemas.microsoft.com/office/powerpoint/2010/main" val="3108269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04543"/>
        </a:solidFill>
        <a:effectLst/>
      </p:bgPr>
    </p:bg>
    <p:spTree>
      <p:nvGrpSpPr>
        <p:cNvPr id="1" name=""/>
        <p:cNvGrpSpPr/>
        <p:nvPr/>
      </p:nvGrpSpPr>
      <p:grpSpPr>
        <a:xfrm>
          <a:off x="0" y="0"/>
          <a:ext cx="0" cy="0"/>
          <a:chOff x="0" y="0"/>
          <a:chExt cx="0" cy="0"/>
        </a:xfrm>
      </p:grpSpPr>
      <p:grpSp>
        <p:nvGrpSpPr>
          <p:cNvPr id="2" name="Group 2"/>
          <p:cNvGrpSpPr/>
          <p:nvPr/>
        </p:nvGrpSpPr>
        <p:grpSpPr>
          <a:xfrm>
            <a:off x="2703917" y="3236125"/>
            <a:ext cx="6118627" cy="4678674"/>
            <a:chOff x="0" y="0"/>
            <a:chExt cx="2045949" cy="1564457"/>
          </a:xfrm>
        </p:grpSpPr>
        <p:sp>
          <p:nvSpPr>
            <p:cNvPr id="3" name="Freeform 3"/>
            <p:cNvSpPr/>
            <p:nvPr/>
          </p:nvSpPr>
          <p:spPr>
            <a:xfrm>
              <a:off x="0" y="-1270"/>
              <a:ext cx="2047219" cy="1563187"/>
            </a:xfrm>
            <a:custGeom>
              <a:avLst/>
              <a:gdLst/>
              <a:ahLst/>
              <a:cxnLst/>
              <a:rect l="l" t="t" r="r" b="b"/>
              <a:pathLst>
                <a:path w="2047219" h="1563187">
                  <a:moveTo>
                    <a:pt x="2035789" y="27940"/>
                  </a:moveTo>
                  <a:cubicBezTo>
                    <a:pt x="2026899" y="24130"/>
                    <a:pt x="2018009" y="21590"/>
                    <a:pt x="2009119" y="21590"/>
                  </a:cubicBezTo>
                  <a:cubicBezTo>
                    <a:pt x="1982449" y="20320"/>
                    <a:pt x="1952018" y="20320"/>
                    <a:pt x="1919556" y="17780"/>
                  </a:cubicBezTo>
                  <a:cubicBezTo>
                    <a:pt x="1845359" y="12700"/>
                    <a:pt x="1772707" y="6350"/>
                    <a:pt x="1698509" y="3810"/>
                  </a:cubicBezTo>
                  <a:cubicBezTo>
                    <a:pt x="1638223" y="1270"/>
                    <a:pt x="1579483" y="3810"/>
                    <a:pt x="1519197" y="2540"/>
                  </a:cubicBezTo>
                  <a:cubicBezTo>
                    <a:pt x="1492919" y="2540"/>
                    <a:pt x="1466640" y="0"/>
                    <a:pt x="1440362" y="2540"/>
                  </a:cubicBezTo>
                  <a:cubicBezTo>
                    <a:pt x="1376985" y="10160"/>
                    <a:pt x="1313607" y="11430"/>
                    <a:pt x="1248684" y="8890"/>
                  </a:cubicBezTo>
                  <a:cubicBezTo>
                    <a:pt x="1216223" y="7620"/>
                    <a:pt x="1183761" y="7620"/>
                    <a:pt x="1151299" y="7620"/>
                  </a:cubicBezTo>
                  <a:cubicBezTo>
                    <a:pt x="1092559" y="7620"/>
                    <a:pt x="1033820" y="7620"/>
                    <a:pt x="975080" y="6350"/>
                  </a:cubicBezTo>
                  <a:cubicBezTo>
                    <a:pt x="913248" y="5080"/>
                    <a:pt x="304207" y="2540"/>
                    <a:pt x="243922" y="1270"/>
                  </a:cubicBezTo>
                  <a:cubicBezTo>
                    <a:pt x="194456" y="0"/>
                    <a:pt x="146537" y="1270"/>
                    <a:pt x="97072" y="1270"/>
                  </a:cubicBezTo>
                  <a:cubicBezTo>
                    <a:pt x="63064" y="1270"/>
                    <a:pt x="33020" y="3810"/>
                    <a:pt x="5080" y="5080"/>
                  </a:cubicBezTo>
                  <a:cubicBezTo>
                    <a:pt x="3810" y="5080"/>
                    <a:pt x="2540" y="7620"/>
                    <a:pt x="0" y="8890"/>
                  </a:cubicBezTo>
                  <a:cubicBezTo>
                    <a:pt x="1270" y="21590"/>
                    <a:pt x="3810" y="34290"/>
                    <a:pt x="5080" y="46990"/>
                  </a:cubicBezTo>
                  <a:cubicBezTo>
                    <a:pt x="15240" y="113316"/>
                    <a:pt x="16510" y="179060"/>
                    <a:pt x="17780" y="243651"/>
                  </a:cubicBezTo>
                  <a:cubicBezTo>
                    <a:pt x="19050" y="309395"/>
                    <a:pt x="17780" y="375138"/>
                    <a:pt x="16510" y="442036"/>
                  </a:cubicBezTo>
                  <a:cubicBezTo>
                    <a:pt x="15240" y="510086"/>
                    <a:pt x="2540" y="1224042"/>
                    <a:pt x="2540" y="1292093"/>
                  </a:cubicBezTo>
                  <a:cubicBezTo>
                    <a:pt x="2540" y="1358990"/>
                    <a:pt x="1270" y="1425887"/>
                    <a:pt x="0" y="1492784"/>
                  </a:cubicBezTo>
                  <a:cubicBezTo>
                    <a:pt x="0" y="1508577"/>
                    <a:pt x="3810" y="1518737"/>
                    <a:pt x="15240" y="1523817"/>
                  </a:cubicBezTo>
                  <a:cubicBezTo>
                    <a:pt x="22860" y="1527627"/>
                    <a:pt x="31750" y="1530167"/>
                    <a:pt x="40640" y="1531437"/>
                  </a:cubicBezTo>
                  <a:cubicBezTo>
                    <a:pt x="95526" y="1536517"/>
                    <a:pt x="154266" y="1540327"/>
                    <a:pt x="213006" y="1545407"/>
                  </a:cubicBezTo>
                  <a:cubicBezTo>
                    <a:pt x="245467" y="1547947"/>
                    <a:pt x="277929" y="1553027"/>
                    <a:pt x="310390" y="1554297"/>
                  </a:cubicBezTo>
                  <a:cubicBezTo>
                    <a:pt x="364493" y="1556837"/>
                    <a:pt x="967351" y="1558107"/>
                    <a:pt x="1021453" y="1559377"/>
                  </a:cubicBezTo>
                  <a:cubicBezTo>
                    <a:pt x="1029182" y="1559377"/>
                    <a:pt x="1036911" y="1559377"/>
                    <a:pt x="1044640" y="1559377"/>
                  </a:cubicBezTo>
                  <a:cubicBezTo>
                    <a:pt x="1081739" y="1559377"/>
                    <a:pt x="1120384" y="1558107"/>
                    <a:pt x="1157483" y="1558107"/>
                  </a:cubicBezTo>
                  <a:cubicBezTo>
                    <a:pt x="1200765" y="1558107"/>
                    <a:pt x="1242501" y="1559377"/>
                    <a:pt x="1285783" y="1559377"/>
                  </a:cubicBezTo>
                  <a:cubicBezTo>
                    <a:pt x="1349160" y="1559377"/>
                    <a:pt x="1414084" y="1559377"/>
                    <a:pt x="1477461" y="1559377"/>
                  </a:cubicBezTo>
                  <a:cubicBezTo>
                    <a:pt x="1536201" y="1559377"/>
                    <a:pt x="1594941" y="1560647"/>
                    <a:pt x="1653681" y="1561917"/>
                  </a:cubicBezTo>
                  <a:cubicBezTo>
                    <a:pt x="1679959" y="1561917"/>
                    <a:pt x="1707783" y="1563187"/>
                    <a:pt x="1734062" y="1563187"/>
                  </a:cubicBezTo>
                  <a:cubicBezTo>
                    <a:pt x="1819080" y="1561917"/>
                    <a:pt x="1902553" y="1555567"/>
                    <a:pt x="1986259" y="1555567"/>
                  </a:cubicBezTo>
                  <a:cubicBezTo>
                    <a:pt x="1990069" y="1555567"/>
                    <a:pt x="1995149" y="1553027"/>
                    <a:pt x="1998959" y="1550487"/>
                  </a:cubicBezTo>
                  <a:cubicBezTo>
                    <a:pt x="2004039" y="1546677"/>
                    <a:pt x="2006579" y="1540327"/>
                    <a:pt x="2009119" y="1537787"/>
                  </a:cubicBezTo>
                  <a:cubicBezTo>
                    <a:pt x="2010389" y="1484710"/>
                    <a:pt x="2011659" y="1436268"/>
                    <a:pt x="2012929" y="1387825"/>
                  </a:cubicBezTo>
                  <a:cubicBezTo>
                    <a:pt x="2014199" y="1312854"/>
                    <a:pt x="2024359" y="593131"/>
                    <a:pt x="2025629" y="518160"/>
                  </a:cubicBezTo>
                  <a:cubicBezTo>
                    <a:pt x="2025629" y="473177"/>
                    <a:pt x="2026899" y="428195"/>
                    <a:pt x="2028169" y="383212"/>
                  </a:cubicBezTo>
                  <a:cubicBezTo>
                    <a:pt x="2029439" y="334769"/>
                    <a:pt x="2030709" y="286326"/>
                    <a:pt x="2033249" y="237884"/>
                  </a:cubicBezTo>
                  <a:cubicBezTo>
                    <a:pt x="2034519" y="209049"/>
                    <a:pt x="2034519" y="179060"/>
                    <a:pt x="2039599" y="150225"/>
                  </a:cubicBezTo>
                  <a:cubicBezTo>
                    <a:pt x="2044679" y="115623"/>
                    <a:pt x="2047219" y="82174"/>
                    <a:pt x="2045949" y="44450"/>
                  </a:cubicBezTo>
                  <a:cubicBezTo>
                    <a:pt x="2045949" y="38100"/>
                    <a:pt x="2042139" y="30480"/>
                    <a:pt x="2035789" y="27940"/>
                  </a:cubicBezTo>
                  <a:close/>
                </a:path>
              </a:pathLst>
            </a:custGeom>
            <a:solidFill>
              <a:srgbClr val="425957"/>
            </a:solidFill>
          </p:spPr>
          <p:txBody>
            <a:bodyPr/>
            <a:lstStyle/>
            <a:p>
              <a:endParaRPr lang="en-US"/>
            </a:p>
          </p:txBody>
        </p:sp>
      </p:grpSp>
      <p:grpSp>
        <p:nvGrpSpPr>
          <p:cNvPr id="5" name="Group 5"/>
          <p:cNvGrpSpPr/>
          <p:nvPr/>
        </p:nvGrpSpPr>
        <p:grpSpPr>
          <a:xfrm>
            <a:off x="2703917" y="3236125"/>
            <a:ext cx="6118627" cy="1407558"/>
            <a:chOff x="0" y="0"/>
            <a:chExt cx="2045949" cy="470660"/>
          </a:xfrm>
        </p:grpSpPr>
        <p:sp>
          <p:nvSpPr>
            <p:cNvPr id="6" name="Freeform 6"/>
            <p:cNvSpPr/>
            <p:nvPr/>
          </p:nvSpPr>
          <p:spPr>
            <a:xfrm>
              <a:off x="0" y="-1270"/>
              <a:ext cx="2047219" cy="469390"/>
            </a:xfrm>
            <a:custGeom>
              <a:avLst/>
              <a:gdLst/>
              <a:ahLst/>
              <a:cxnLst/>
              <a:rect l="l" t="t" r="r" b="b"/>
              <a:pathLst>
                <a:path w="2047219" h="469390">
                  <a:moveTo>
                    <a:pt x="2035789" y="27940"/>
                  </a:moveTo>
                  <a:cubicBezTo>
                    <a:pt x="2026899" y="24130"/>
                    <a:pt x="2018009" y="21590"/>
                    <a:pt x="2009119" y="21590"/>
                  </a:cubicBezTo>
                  <a:cubicBezTo>
                    <a:pt x="1982449" y="20320"/>
                    <a:pt x="1952018" y="20320"/>
                    <a:pt x="1919556" y="17780"/>
                  </a:cubicBezTo>
                  <a:cubicBezTo>
                    <a:pt x="1845359" y="12700"/>
                    <a:pt x="1772707" y="6350"/>
                    <a:pt x="1698509" y="3810"/>
                  </a:cubicBezTo>
                  <a:cubicBezTo>
                    <a:pt x="1638223" y="1270"/>
                    <a:pt x="1579483" y="3810"/>
                    <a:pt x="1519197" y="2540"/>
                  </a:cubicBezTo>
                  <a:cubicBezTo>
                    <a:pt x="1492919" y="2540"/>
                    <a:pt x="1466640" y="0"/>
                    <a:pt x="1440362" y="2540"/>
                  </a:cubicBezTo>
                  <a:cubicBezTo>
                    <a:pt x="1376985" y="10160"/>
                    <a:pt x="1313607" y="11430"/>
                    <a:pt x="1248684" y="8890"/>
                  </a:cubicBezTo>
                  <a:cubicBezTo>
                    <a:pt x="1216223" y="7620"/>
                    <a:pt x="1183761" y="7620"/>
                    <a:pt x="1151299" y="7620"/>
                  </a:cubicBezTo>
                  <a:cubicBezTo>
                    <a:pt x="1092559" y="7620"/>
                    <a:pt x="1033820" y="7620"/>
                    <a:pt x="975080" y="6350"/>
                  </a:cubicBezTo>
                  <a:cubicBezTo>
                    <a:pt x="913248" y="5080"/>
                    <a:pt x="304207" y="2540"/>
                    <a:pt x="243922" y="1270"/>
                  </a:cubicBezTo>
                  <a:cubicBezTo>
                    <a:pt x="194456" y="0"/>
                    <a:pt x="146537" y="1270"/>
                    <a:pt x="97072" y="1270"/>
                  </a:cubicBezTo>
                  <a:cubicBezTo>
                    <a:pt x="63064" y="1270"/>
                    <a:pt x="33020" y="3810"/>
                    <a:pt x="5080" y="5080"/>
                  </a:cubicBezTo>
                  <a:cubicBezTo>
                    <a:pt x="3810" y="5080"/>
                    <a:pt x="2540" y="7620"/>
                    <a:pt x="0" y="8890"/>
                  </a:cubicBezTo>
                  <a:cubicBezTo>
                    <a:pt x="1270" y="21590"/>
                    <a:pt x="3810" y="34290"/>
                    <a:pt x="5080" y="46990"/>
                  </a:cubicBezTo>
                  <a:cubicBezTo>
                    <a:pt x="15240" y="77146"/>
                    <a:pt x="16510" y="92743"/>
                    <a:pt x="17780" y="108066"/>
                  </a:cubicBezTo>
                  <a:cubicBezTo>
                    <a:pt x="19050" y="123663"/>
                    <a:pt x="17780" y="139259"/>
                    <a:pt x="16510" y="155129"/>
                  </a:cubicBezTo>
                  <a:cubicBezTo>
                    <a:pt x="15240" y="171273"/>
                    <a:pt x="2540" y="340647"/>
                    <a:pt x="2540" y="356791"/>
                  </a:cubicBezTo>
                  <a:cubicBezTo>
                    <a:pt x="2540" y="372661"/>
                    <a:pt x="1270" y="388532"/>
                    <a:pt x="0" y="404402"/>
                  </a:cubicBezTo>
                  <a:cubicBezTo>
                    <a:pt x="0" y="414780"/>
                    <a:pt x="3810" y="424940"/>
                    <a:pt x="15240" y="430020"/>
                  </a:cubicBezTo>
                  <a:cubicBezTo>
                    <a:pt x="22860" y="433830"/>
                    <a:pt x="31750" y="436370"/>
                    <a:pt x="40640" y="437640"/>
                  </a:cubicBezTo>
                  <a:cubicBezTo>
                    <a:pt x="95526" y="442720"/>
                    <a:pt x="154266" y="446530"/>
                    <a:pt x="213006" y="451610"/>
                  </a:cubicBezTo>
                  <a:cubicBezTo>
                    <a:pt x="245467" y="454150"/>
                    <a:pt x="277929" y="459230"/>
                    <a:pt x="310390" y="460500"/>
                  </a:cubicBezTo>
                  <a:cubicBezTo>
                    <a:pt x="364493" y="463040"/>
                    <a:pt x="967351" y="464310"/>
                    <a:pt x="1021453" y="465580"/>
                  </a:cubicBezTo>
                  <a:cubicBezTo>
                    <a:pt x="1029182" y="465580"/>
                    <a:pt x="1036911" y="465580"/>
                    <a:pt x="1044640" y="465580"/>
                  </a:cubicBezTo>
                  <a:cubicBezTo>
                    <a:pt x="1081739" y="465580"/>
                    <a:pt x="1120384" y="464310"/>
                    <a:pt x="1157483" y="464310"/>
                  </a:cubicBezTo>
                  <a:cubicBezTo>
                    <a:pt x="1200765" y="464310"/>
                    <a:pt x="1242501" y="465580"/>
                    <a:pt x="1285783" y="465580"/>
                  </a:cubicBezTo>
                  <a:cubicBezTo>
                    <a:pt x="1349160" y="465580"/>
                    <a:pt x="1414084" y="465580"/>
                    <a:pt x="1477461" y="465580"/>
                  </a:cubicBezTo>
                  <a:cubicBezTo>
                    <a:pt x="1536201" y="465580"/>
                    <a:pt x="1594941" y="466850"/>
                    <a:pt x="1653681" y="468120"/>
                  </a:cubicBezTo>
                  <a:cubicBezTo>
                    <a:pt x="1679959" y="468120"/>
                    <a:pt x="1707783" y="469390"/>
                    <a:pt x="1734062" y="469390"/>
                  </a:cubicBezTo>
                  <a:cubicBezTo>
                    <a:pt x="1819080" y="468120"/>
                    <a:pt x="1902553" y="461770"/>
                    <a:pt x="1986259" y="461770"/>
                  </a:cubicBezTo>
                  <a:cubicBezTo>
                    <a:pt x="1990069" y="461770"/>
                    <a:pt x="1995149" y="459230"/>
                    <a:pt x="1998959" y="456690"/>
                  </a:cubicBezTo>
                  <a:cubicBezTo>
                    <a:pt x="2004039" y="452880"/>
                    <a:pt x="2006579" y="446530"/>
                    <a:pt x="2009119" y="443990"/>
                  </a:cubicBezTo>
                  <a:cubicBezTo>
                    <a:pt x="2010389" y="402486"/>
                    <a:pt x="2011659" y="390994"/>
                    <a:pt x="2012929" y="379502"/>
                  </a:cubicBezTo>
                  <a:cubicBezTo>
                    <a:pt x="2014199" y="361716"/>
                    <a:pt x="2024359" y="190974"/>
                    <a:pt x="2025629" y="173189"/>
                  </a:cubicBezTo>
                  <a:cubicBezTo>
                    <a:pt x="2025629" y="162517"/>
                    <a:pt x="2026899" y="151846"/>
                    <a:pt x="2028169" y="141174"/>
                  </a:cubicBezTo>
                  <a:cubicBezTo>
                    <a:pt x="2029439" y="129682"/>
                    <a:pt x="2030709" y="118190"/>
                    <a:pt x="2033249" y="106698"/>
                  </a:cubicBezTo>
                  <a:cubicBezTo>
                    <a:pt x="2034519" y="99857"/>
                    <a:pt x="2034519" y="92743"/>
                    <a:pt x="2039599" y="85902"/>
                  </a:cubicBezTo>
                  <a:cubicBezTo>
                    <a:pt x="2044679" y="77693"/>
                    <a:pt x="2047219" y="69758"/>
                    <a:pt x="2045949" y="44450"/>
                  </a:cubicBezTo>
                  <a:cubicBezTo>
                    <a:pt x="2045949" y="38100"/>
                    <a:pt x="2042139" y="30480"/>
                    <a:pt x="2035789" y="27940"/>
                  </a:cubicBezTo>
                  <a:close/>
                </a:path>
              </a:pathLst>
            </a:custGeom>
            <a:solidFill>
              <a:srgbClr val="EDCC9A"/>
            </a:solidFill>
          </p:spPr>
          <p:txBody>
            <a:bodyPr/>
            <a:lstStyle/>
            <a:p>
              <a:endParaRPr lang="en-US" dirty="0"/>
            </a:p>
          </p:txBody>
        </p:sp>
      </p:grpSp>
      <p:sp>
        <p:nvSpPr>
          <p:cNvPr id="7" name="TextBox 7"/>
          <p:cNvSpPr txBox="1"/>
          <p:nvPr/>
        </p:nvSpPr>
        <p:spPr>
          <a:xfrm>
            <a:off x="3000098" y="3751625"/>
            <a:ext cx="5526265" cy="390813"/>
          </a:xfrm>
          <a:prstGeom prst="rect">
            <a:avLst/>
          </a:prstGeom>
        </p:spPr>
        <p:txBody>
          <a:bodyPr lIns="0" tIns="0" rIns="0" bIns="0" rtlCol="0" anchor="t">
            <a:spAutoFit/>
          </a:bodyPr>
          <a:lstStyle/>
          <a:p>
            <a:pPr algn="ctr">
              <a:lnSpc>
                <a:spcPts val="2920"/>
              </a:lnSpc>
            </a:pPr>
            <a:r>
              <a:rPr lang="en-US" sz="3650" spc="-18" dirty="0">
                <a:solidFill>
                  <a:srgbClr val="425957"/>
                </a:solidFill>
                <a:latin typeface="Muli Bold"/>
              </a:rPr>
              <a:t>Thành </a:t>
            </a:r>
            <a:r>
              <a:rPr lang="en-US" sz="3650" spc="-18" dirty="0" err="1">
                <a:solidFill>
                  <a:srgbClr val="425957"/>
                </a:solidFill>
                <a:latin typeface="Muli Bold"/>
              </a:rPr>
              <a:t>lập</a:t>
            </a:r>
            <a:r>
              <a:rPr lang="en-US" sz="3650" spc="-18" dirty="0">
                <a:solidFill>
                  <a:srgbClr val="425957"/>
                </a:solidFill>
                <a:latin typeface="Muli Bold"/>
              </a:rPr>
              <a:t> </a:t>
            </a:r>
            <a:r>
              <a:rPr lang="en-US" sz="3650" spc="-18" dirty="0" err="1">
                <a:solidFill>
                  <a:srgbClr val="425957"/>
                </a:solidFill>
                <a:latin typeface="Muli Bold"/>
              </a:rPr>
              <a:t>nhóm</a:t>
            </a:r>
            <a:r>
              <a:rPr lang="en-US" sz="3650" spc="-18" dirty="0">
                <a:solidFill>
                  <a:srgbClr val="425957"/>
                </a:solidFill>
                <a:latin typeface="Muli Bold"/>
              </a:rPr>
              <a:t> </a:t>
            </a:r>
            <a:r>
              <a:rPr lang="en-US" sz="3650" spc="-18" dirty="0" err="1">
                <a:solidFill>
                  <a:srgbClr val="425957"/>
                </a:solidFill>
                <a:latin typeface="Muli Bold"/>
              </a:rPr>
              <a:t>báo</a:t>
            </a:r>
            <a:r>
              <a:rPr lang="en-US" sz="3650" spc="-18" dirty="0">
                <a:solidFill>
                  <a:srgbClr val="425957"/>
                </a:solidFill>
                <a:latin typeface="Muli Bold"/>
              </a:rPr>
              <a:t> </a:t>
            </a:r>
            <a:r>
              <a:rPr lang="en-US" sz="3650" spc="-18" dirty="0" err="1">
                <a:solidFill>
                  <a:srgbClr val="425957"/>
                </a:solidFill>
                <a:latin typeface="Muli Bold"/>
              </a:rPr>
              <a:t>cáo</a:t>
            </a:r>
            <a:endParaRPr lang="en-US" sz="3650" spc="-18" dirty="0">
              <a:solidFill>
                <a:srgbClr val="425957"/>
              </a:solidFill>
              <a:latin typeface="Muli Bold"/>
            </a:endParaRPr>
          </a:p>
        </p:txBody>
      </p:sp>
      <p:grpSp>
        <p:nvGrpSpPr>
          <p:cNvPr id="8" name="Group 8"/>
          <p:cNvGrpSpPr/>
          <p:nvPr/>
        </p:nvGrpSpPr>
        <p:grpSpPr>
          <a:xfrm>
            <a:off x="9514408" y="3236125"/>
            <a:ext cx="6118627" cy="4678674"/>
            <a:chOff x="0" y="0"/>
            <a:chExt cx="2045949" cy="1564457"/>
          </a:xfrm>
        </p:grpSpPr>
        <p:sp>
          <p:nvSpPr>
            <p:cNvPr id="9" name="Freeform 9"/>
            <p:cNvSpPr/>
            <p:nvPr/>
          </p:nvSpPr>
          <p:spPr>
            <a:xfrm>
              <a:off x="0" y="-1270"/>
              <a:ext cx="2047219" cy="1563187"/>
            </a:xfrm>
            <a:custGeom>
              <a:avLst/>
              <a:gdLst/>
              <a:ahLst/>
              <a:cxnLst/>
              <a:rect l="l" t="t" r="r" b="b"/>
              <a:pathLst>
                <a:path w="2047219" h="1563187">
                  <a:moveTo>
                    <a:pt x="2035789" y="27940"/>
                  </a:moveTo>
                  <a:cubicBezTo>
                    <a:pt x="2026899" y="24130"/>
                    <a:pt x="2018009" y="21590"/>
                    <a:pt x="2009119" y="21590"/>
                  </a:cubicBezTo>
                  <a:cubicBezTo>
                    <a:pt x="1982449" y="20320"/>
                    <a:pt x="1952018" y="20320"/>
                    <a:pt x="1919556" y="17780"/>
                  </a:cubicBezTo>
                  <a:cubicBezTo>
                    <a:pt x="1845359" y="12700"/>
                    <a:pt x="1772707" y="6350"/>
                    <a:pt x="1698509" y="3810"/>
                  </a:cubicBezTo>
                  <a:cubicBezTo>
                    <a:pt x="1638223" y="1270"/>
                    <a:pt x="1579483" y="3810"/>
                    <a:pt x="1519197" y="2540"/>
                  </a:cubicBezTo>
                  <a:cubicBezTo>
                    <a:pt x="1492919" y="2540"/>
                    <a:pt x="1466640" y="0"/>
                    <a:pt x="1440362" y="2540"/>
                  </a:cubicBezTo>
                  <a:cubicBezTo>
                    <a:pt x="1376985" y="10160"/>
                    <a:pt x="1313607" y="11430"/>
                    <a:pt x="1248684" y="8890"/>
                  </a:cubicBezTo>
                  <a:cubicBezTo>
                    <a:pt x="1216223" y="7620"/>
                    <a:pt x="1183761" y="7620"/>
                    <a:pt x="1151299" y="7620"/>
                  </a:cubicBezTo>
                  <a:cubicBezTo>
                    <a:pt x="1092559" y="7620"/>
                    <a:pt x="1033820" y="7620"/>
                    <a:pt x="975080" y="6350"/>
                  </a:cubicBezTo>
                  <a:cubicBezTo>
                    <a:pt x="913248" y="5080"/>
                    <a:pt x="304207" y="2540"/>
                    <a:pt x="243922" y="1270"/>
                  </a:cubicBezTo>
                  <a:cubicBezTo>
                    <a:pt x="194456" y="0"/>
                    <a:pt x="146537" y="1270"/>
                    <a:pt x="97072" y="1270"/>
                  </a:cubicBezTo>
                  <a:cubicBezTo>
                    <a:pt x="63064" y="1270"/>
                    <a:pt x="33020" y="3810"/>
                    <a:pt x="5080" y="5080"/>
                  </a:cubicBezTo>
                  <a:cubicBezTo>
                    <a:pt x="3810" y="5080"/>
                    <a:pt x="2540" y="7620"/>
                    <a:pt x="0" y="8890"/>
                  </a:cubicBezTo>
                  <a:cubicBezTo>
                    <a:pt x="1270" y="21590"/>
                    <a:pt x="3810" y="34290"/>
                    <a:pt x="5080" y="46990"/>
                  </a:cubicBezTo>
                  <a:cubicBezTo>
                    <a:pt x="15240" y="113316"/>
                    <a:pt x="16510" y="179060"/>
                    <a:pt x="17780" y="243651"/>
                  </a:cubicBezTo>
                  <a:cubicBezTo>
                    <a:pt x="19050" y="309395"/>
                    <a:pt x="17780" y="375138"/>
                    <a:pt x="16510" y="442036"/>
                  </a:cubicBezTo>
                  <a:cubicBezTo>
                    <a:pt x="15240" y="510086"/>
                    <a:pt x="2540" y="1224042"/>
                    <a:pt x="2540" y="1292093"/>
                  </a:cubicBezTo>
                  <a:cubicBezTo>
                    <a:pt x="2540" y="1358990"/>
                    <a:pt x="1270" y="1425887"/>
                    <a:pt x="0" y="1492784"/>
                  </a:cubicBezTo>
                  <a:cubicBezTo>
                    <a:pt x="0" y="1508577"/>
                    <a:pt x="3810" y="1518737"/>
                    <a:pt x="15240" y="1523817"/>
                  </a:cubicBezTo>
                  <a:cubicBezTo>
                    <a:pt x="22860" y="1527627"/>
                    <a:pt x="31750" y="1530167"/>
                    <a:pt x="40640" y="1531437"/>
                  </a:cubicBezTo>
                  <a:cubicBezTo>
                    <a:pt x="95526" y="1536517"/>
                    <a:pt x="154266" y="1540327"/>
                    <a:pt x="213006" y="1545407"/>
                  </a:cubicBezTo>
                  <a:cubicBezTo>
                    <a:pt x="245467" y="1547947"/>
                    <a:pt x="277929" y="1553027"/>
                    <a:pt x="310390" y="1554297"/>
                  </a:cubicBezTo>
                  <a:cubicBezTo>
                    <a:pt x="364493" y="1556837"/>
                    <a:pt x="967351" y="1558107"/>
                    <a:pt x="1021453" y="1559377"/>
                  </a:cubicBezTo>
                  <a:cubicBezTo>
                    <a:pt x="1029182" y="1559377"/>
                    <a:pt x="1036911" y="1559377"/>
                    <a:pt x="1044640" y="1559377"/>
                  </a:cubicBezTo>
                  <a:cubicBezTo>
                    <a:pt x="1081739" y="1559377"/>
                    <a:pt x="1120384" y="1558107"/>
                    <a:pt x="1157483" y="1558107"/>
                  </a:cubicBezTo>
                  <a:cubicBezTo>
                    <a:pt x="1200765" y="1558107"/>
                    <a:pt x="1242501" y="1559377"/>
                    <a:pt x="1285783" y="1559377"/>
                  </a:cubicBezTo>
                  <a:cubicBezTo>
                    <a:pt x="1349160" y="1559377"/>
                    <a:pt x="1414084" y="1559377"/>
                    <a:pt x="1477461" y="1559377"/>
                  </a:cubicBezTo>
                  <a:cubicBezTo>
                    <a:pt x="1536201" y="1559377"/>
                    <a:pt x="1594941" y="1560647"/>
                    <a:pt x="1653681" y="1561917"/>
                  </a:cubicBezTo>
                  <a:cubicBezTo>
                    <a:pt x="1679959" y="1561917"/>
                    <a:pt x="1707783" y="1563187"/>
                    <a:pt x="1734062" y="1563187"/>
                  </a:cubicBezTo>
                  <a:cubicBezTo>
                    <a:pt x="1819080" y="1561917"/>
                    <a:pt x="1902553" y="1555567"/>
                    <a:pt x="1986259" y="1555567"/>
                  </a:cubicBezTo>
                  <a:cubicBezTo>
                    <a:pt x="1990069" y="1555567"/>
                    <a:pt x="1995149" y="1553027"/>
                    <a:pt x="1998959" y="1550487"/>
                  </a:cubicBezTo>
                  <a:cubicBezTo>
                    <a:pt x="2004039" y="1546677"/>
                    <a:pt x="2006579" y="1540327"/>
                    <a:pt x="2009119" y="1537787"/>
                  </a:cubicBezTo>
                  <a:cubicBezTo>
                    <a:pt x="2010389" y="1484710"/>
                    <a:pt x="2011659" y="1436268"/>
                    <a:pt x="2012929" y="1387825"/>
                  </a:cubicBezTo>
                  <a:cubicBezTo>
                    <a:pt x="2014199" y="1312854"/>
                    <a:pt x="2024359" y="593131"/>
                    <a:pt x="2025629" y="518160"/>
                  </a:cubicBezTo>
                  <a:cubicBezTo>
                    <a:pt x="2025629" y="473177"/>
                    <a:pt x="2026899" y="428195"/>
                    <a:pt x="2028169" y="383212"/>
                  </a:cubicBezTo>
                  <a:cubicBezTo>
                    <a:pt x="2029439" y="334769"/>
                    <a:pt x="2030709" y="286326"/>
                    <a:pt x="2033249" y="237884"/>
                  </a:cubicBezTo>
                  <a:cubicBezTo>
                    <a:pt x="2034519" y="209049"/>
                    <a:pt x="2034519" y="179060"/>
                    <a:pt x="2039599" y="150225"/>
                  </a:cubicBezTo>
                  <a:cubicBezTo>
                    <a:pt x="2044679" y="115623"/>
                    <a:pt x="2047219" y="82174"/>
                    <a:pt x="2045949" y="44450"/>
                  </a:cubicBezTo>
                  <a:cubicBezTo>
                    <a:pt x="2045949" y="38100"/>
                    <a:pt x="2042139" y="30480"/>
                    <a:pt x="2035789" y="27940"/>
                  </a:cubicBezTo>
                  <a:close/>
                </a:path>
              </a:pathLst>
            </a:custGeom>
            <a:solidFill>
              <a:srgbClr val="425957"/>
            </a:solidFill>
          </p:spPr>
          <p:txBody>
            <a:bodyPr/>
            <a:lstStyle/>
            <a:p>
              <a:endParaRPr lang="en-US"/>
            </a:p>
          </p:txBody>
        </p:sp>
      </p:grpSp>
      <p:grpSp>
        <p:nvGrpSpPr>
          <p:cNvPr id="11" name="Group 11"/>
          <p:cNvGrpSpPr/>
          <p:nvPr/>
        </p:nvGrpSpPr>
        <p:grpSpPr>
          <a:xfrm>
            <a:off x="9514408" y="3236125"/>
            <a:ext cx="6118627" cy="1407558"/>
            <a:chOff x="0" y="0"/>
            <a:chExt cx="2045949" cy="470660"/>
          </a:xfrm>
        </p:grpSpPr>
        <p:sp>
          <p:nvSpPr>
            <p:cNvPr id="12" name="Freeform 12"/>
            <p:cNvSpPr/>
            <p:nvPr/>
          </p:nvSpPr>
          <p:spPr>
            <a:xfrm>
              <a:off x="0" y="-1270"/>
              <a:ext cx="2047219" cy="469390"/>
            </a:xfrm>
            <a:custGeom>
              <a:avLst/>
              <a:gdLst/>
              <a:ahLst/>
              <a:cxnLst/>
              <a:rect l="l" t="t" r="r" b="b"/>
              <a:pathLst>
                <a:path w="2047219" h="469390">
                  <a:moveTo>
                    <a:pt x="2035789" y="27940"/>
                  </a:moveTo>
                  <a:cubicBezTo>
                    <a:pt x="2026899" y="24130"/>
                    <a:pt x="2018009" y="21590"/>
                    <a:pt x="2009119" y="21590"/>
                  </a:cubicBezTo>
                  <a:cubicBezTo>
                    <a:pt x="1982449" y="20320"/>
                    <a:pt x="1952018" y="20320"/>
                    <a:pt x="1919556" y="17780"/>
                  </a:cubicBezTo>
                  <a:cubicBezTo>
                    <a:pt x="1845359" y="12700"/>
                    <a:pt x="1772707" y="6350"/>
                    <a:pt x="1698509" y="3810"/>
                  </a:cubicBezTo>
                  <a:cubicBezTo>
                    <a:pt x="1638223" y="1270"/>
                    <a:pt x="1579483" y="3810"/>
                    <a:pt x="1519197" y="2540"/>
                  </a:cubicBezTo>
                  <a:cubicBezTo>
                    <a:pt x="1492919" y="2540"/>
                    <a:pt x="1466640" y="0"/>
                    <a:pt x="1440362" y="2540"/>
                  </a:cubicBezTo>
                  <a:cubicBezTo>
                    <a:pt x="1376985" y="10160"/>
                    <a:pt x="1313607" y="11430"/>
                    <a:pt x="1248684" y="8890"/>
                  </a:cubicBezTo>
                  <a:cubicBezTo>
                    <a:pt x="1216223" y="7620"/>
                    <a:pt x="1183761" y="7620"/>
                    <a:pt x="1151299" y="7620"/>
                  </a:cubicBezTo>
                  <a:cubicBezTo>
                    <a:pt x="1092559" y="7620"/>
                    <a:pt x="1033820" y="7620"/>
                    <a:pt x="975080" y="6350"/>
                  </a:cubicBezTo>
                  <a:cubicBezTo>
                    <a:pt x="913248" y="5080"/>
                    <a:pt x="304207" y="2540"/>
                    <a:pt x="243922" y="1270"/>
                  </a:cubicBezTo>
                  <a:cubicBezTo>
                    <a:pt x="194456" y="0"/>
                    <a:pt x="146537" y="1270"/>
                    <a:pt x="97072" y="1270"/>
                  </a:cubicBezTo>
                  <a:cubicBezTo>
                    <a:pt x="63064" y="1270"/>
                    <a:pt x="33020" y="3810"/>
                    <a:pt x="5080" y="5080"/>
                  </a:cubicBezTo>
                  <a:cubicBezTo>
                    <a:pt x="3810" y="5080"/>
                    <a:pt x="2540" y="7620"/>
                    <a:pt x="0" y="8890"/>
                  </a:cubicBezTo>
                  <a:cubicBezTo>
                    <a:pt x="1270" y="21590"/>
                    <a:pt x="3810" y="34290"/>
                    <a:pt x="5080" y="46990"/>
                  </a:cubicBezTo>
                  <a:cubicBezTo>
                    <a:pt x="15240" y="77146"/>
                    <a:pt x="16510" y="92743"/>
                    <a:pt x="17780" y="108066"/>
                  </a:cubicBezTo>
                  <a:cubicBezTo>
                    <a:pt x="19050" y="123663"/>
                    <a:pt x="17780" y="139259"/>
                    <a:pt x="16510" y="155129"/>
                  </a:cubicBezTo>
                  <a:cubicBezTo>
                    <a:pt x="15240" y="171273"/>
                    <a:pt x="2540" y="340647"/>
                    <a:pt x="2540" y="356791"/>
                  </a:cubicBezTo>
                  <a:cubicBezTo>
                    <a:pt x="2540" y="372661"/>
                    <a:pt x="1270" y="388532"/>
                    <a:pt x="0" y="404402"/>
                  </a:cubicBezTo>
                  <a:cubicBezTo>
                    <a:pt x="0" y="414780"/>
                    <a:pt x="3810" y="424940"/>
                    <a:pt x="15240" y="430020"/>
                  </a:cubicBezTo>
                  <a:cubicBezTo>
                    <a:pt x="22860" y="433830"/>
                    <a:pt x="31750" y="436370"/>
                    <a:pt x="40640" y="437640"/>
                  </a:cubicBezTo>
                  <a:cubicBezTo>
                    <a:pt x="95526" y="442720"/>
                    <a:pt x="154266" y="446530"/>
                    <a:pt x="213006" y="451610"/>
                  </a:cubicBezTo>
                  <a:cubicBezTo>
                    <a:pt x="245467" y="454150"/>
                    <a:pt x="277929" y="459230"/>
                    <a:pt x="310390" y="460500"/>
                  </a:cubicBezTo>
                  <a:cubicBezTo>
                    <a:pt x="364493" y="463040"/>
                    <a:pt x="967351" y="464310"/>
                    <a:pt x="1021453" y="465580"/>
                  </a:cubicBezTo>
                  <a:cubicBezTo>
                    <a:pt x="1029182" y="465580"/>
                    <a:pt x="1036911" y="465580"/>
                    <a:pt x="1044640" y="465580"/>
                  </a:cubicBezTo>
                  <a:cubicBezTo>
                    <a:pt x="1081739" y="465580"/>
                    <a:pt x="1120384" y="464310"/>
                    <a:pt x="1157483" y="464310"/>
                  </a:cubicBezTo>
                  <a:cubicBezTo>
                    <a:pt x="1200765" y="464310"/>
                    <a:pt x="1242501" y="465580"/>
                    <a:pt x="1285783" y="465580"/>
                  </a:cubicBezTo>
                  <a:cubicBezTo>
                    <a:pt x="1349160" y="465580"/>
                    <a:pt x="1414084" y="465580"/>
                    <a:pt x="1477461" y="465580"/>
                  </a:cubicBezTo>
                  <a:cubicBezTo>
                    <a:pt x="1536201" y="465580"/>
                    <a:pt x="1594941" y="466850"/>
                    <a:pt x="1653681" y="468120"/>
                  </a:cubicBezTo>
                  <a:cubicBezTo>
                    <a:pt x="1679959" y="468120"/>
                    <a:pt x="1707783" y="469390"/>
                    <a:pt x="1734062" y="469390"/>
                  </a:cubicBezTo>
                  <a:cubicBezTo>
                    <a:pt x="1819080" y="468120"/>
                    <a:pt x="1902553" y="461770"/>
                    <a:pt x="1986259" y="461770"/>
                  </a:cubicBezTo>
                  <a:cubicBezTo>
                    <a:pt x="1990069" y="461770"/>
                    <a:pt x="1995149" y="459230"/>
                    <a:pt x="1998959" y="456690"/>
                  </a:cubicBezTo>
                  <a:cubicBezTo>
                    <a:pt x="2004039" y="452880"/>
                    <a:pt x="2006579" y="446530"/>
                    <a:pt x="2009119" y="443990"/>
                  </a:cubicBezTo>
                  <a:cubicBezTo>
                    <a:pt x="2010389" y="402486"/>
                    <a:pt x="2011659" y="390994"/>
                    <a:pt x="2012929" y="379502"/>
                  </a:cubicBezTo>
                  <a:cubicBezTo>
                    <a:pt x="2014199" y="361716"/>
                    <a:pt x="2024359" y="190974"/>
                    <a:pt x="2025629" y="173189"/>
                  </a:cubicBezTo>
                  <a:cubicBezTo>
                    <a:pt x="2025629" y="162517"/>
                    <a:pt x="2026899" y="151846"/>
                    <a:pt x="2028169" y="141174"/>
                  </a:cubicBezTo>
                  <a:cubicBezTo>
                    <a:pt x="2029439" y="129682"/>
                    <a:pt x="2030709" y="118190"/>
                    <a:pt x="2033249" y="106698"/>
                  </a:cubicBezTo>
                  <a:cubicBezTo>
                    <a:pt x="2034519" y="99857"/>
                    <a:pt x="2034519" y="92743"/>
                    <a:pt x="2039599" y="85902"/>
                  </a:cubicBezTo>
                  <a:cubicBezTo>
                    <a:pt x="2044679" y="77693"/>
                    <a:pt x="2047219" y="69758"/>
                    <a:pt x="2045949" y="44450"/>
                  </a:cubicBezTo>
                  <a:cubicBezTo>
                    <a:pt x="2045949" y="38100"/>
                    <a:pt x="2042139" y="30480"/>
                    <a:pt x="2035789" y="27940"/>
                  </a:cubicBezTo>
                  <a:close/>
                </a:path>
              </a:pathLst>
            </a:custGeom>
            <a:solidFill>
              <a:srgbClr val="EDCC9A"/>
            </a:solidFill>
          </p:spPr>
          <p:txBody>
            <a:bodyPr/>
            <a:lstStyle/>
            <a:p>
              <a:endParaRPr lang="en-US" dirty="0"/>
            </a:p>
          </p:txBody>
        </p:sp>
      </p:grpSp>
      <p:sp>
        <p:nvSpPr>
          <p:cNvPr id="13" name="TextBox 13"/>
          <p:cNvSpPr txBox="1"/>
          <p:nvPr/>
        </p:nvSpPr>
        <p:spPr>
          <a:xfrm>
            <a:off x="9810589" y="3799567"/>
            <a:ext cx="5526265" cy="390813"/>
          </a:xfrm>
          <a:prstGeom prst="rect">
            <a:avLst/>
          </a:prstGeom>
        </p:spPr>
        <p:txBody>
          <a:bodyPr lIns="0" tIns="0" rIns="0" bIns="0" rtlCol="0" anchor="t">
            <a:spAutoFit/>
          </a:bodyPr>
          <a:lstStyle/>
          <a:p>
            <a:pPr algn="ctr">
              <a:lnSpc>
                <a:spcPts val="2920"/>
              </a:lnSpc>
            </a:pPr>
            <a:r>
              <a:rPr lang="en-US" sz="3650" spc="-18" dirty="0" err="1">
                <a:solidFill>
                  <a:srgbClr val="425957"/>
                </a:solidFill>
                <a:latin typeface="Muli Bold"/>
              </a:rPr>
              <a:t>Yêu</a:t>
            </a:r>
            <a:r>
              <a:rPr lang="en-US" sz="3650" spc="-18" dirty="0">
                <a:solidFill>
                  <a:srgbClr val="425957"/>
                </a:solidFill>
                <a:latin typeface="Muli Bold"/>
              </a:rPr>
              <a:t> </a:t>
            </a:r>
            <a:r>
              <a:rPr lang="en-US" sz="3650" spc="-18" dirty="0" err="1">
                <a:solidFill>
                  <a:srgbClr val="425957"/>
                </a:solidFill>
                <a:latin typeface="Muli Bold"/>
              </a:rPr>
              <a:t>cầu</a:t>
            </a:r>
            <a:r>
              <a:rPr lang="en-US" sz="3650" spc="-18" dirty="0">
                <a:solidFill>
                  <a:srgbClr val="425957"/>
                </a:solidFill>
                <a:latin typeface="Muli Bold"/>
              </a:rPr>
              <a:t> </a:t>
            </a:r>
            <a:r>
              <a:rPr lang="en-US" sz="3650" spc="-18" dirty="0" err="1">
                <a:solidFill>
                  <a:srgbClr val="425957"/>
                </a:solidFill>
                <a:latin typeface="Muli Bold"/>
              </a:rPr>
              <a:t>bài</a:t>
            </a:r>
            <a:r>
              <a:rPr lang="en-US" sz="3650" spc="-18" dirty="0">
                <a:solidFill>
                  <a:srgbClr val="425957"/>
                </a:solidFill>
                <a:latin typeface="Muli Bold"/>
              </a:rPr>
              <a:t> </a:t>
            </a:r>
            <a:r>
              <a:rPr lang="en-US" sz="3650" spc="-18" dirty="0" err="1">
                <a:solidFill>
                  <a:srgbClr val="425957"/>
                </a:solidFill>
                <a:latin typeface="Muli Bold"/>
              </a:rPr>
              <a:t>báo</a:t>
            </a:r>
            <a:r>
              <a:rPr lang="en-US" sz="3650" spc="-18" dirty="0">
                <a:solidFill>
                  <a:srgbClr val="425957"/>
                </a:solidFill>
                <a:latin typeface="Muli Bold"/>
              </a:rPr>
              <a:t> </a:t>
            </a:r>
            <a:r>
              <a:rPr lang="en-US" sz="3650" spc="-18" dirty="0" err="1">
                <a:solidFill>
                  <a:srgbClr val="425957"/>
                </a:solidFill>
                <a:latin typeface="Muli Bold"/>
              </a:rPr>
              <a:t>cáo</a:t>
            </a:r>
            <a:endParaRPr lang="en-US" sz="3650" spc="-18" dirty="0">
              <a:solidFill>
                <a:srgbClr val="425957"/>
              </a:solidFill>
              <a:latin typeface="Muli Bold"/>
            </a:endParaRPr>
          </a:p>
        </p:txBody>
      </p:sp>
      <p:grpSp>
        <p:nvGrpSpPr>
          <p:cNvPr id="14" name="Group 14"/>
          <p:cNvGrpSpPr/>
          <p:nvPr/>
        </p:nvGrpSpPr>
        <p:grpSpPr>
          <a:xfrm rot="-9232054">
            <a:off x="14830001" y="7949522"/>
            <a:ext cx="3719595" cy="3718959"/>
            <a:chOff x="0" y="0"/>
            <a:chExt cx="4959460" cy="4958613"/>
          </a:xfrm>
        </p:grpSpPr>
        <p:sp>
          <p:nvSpPr>
            <p:cNvPr id="15" name="Freeform 15"/>
            <p:cNvSpPr/>
            <p:nvPr/>
          </p:nvSpPr>
          <p:spPr>
            <a:xfrm rot="-638563">
              <a:off x="177926" y="2589374"/>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3">
                <a:extLst>
                  <a:ext uri="{96DAC541-7B7A-43D3-8B79-37D633B846F1}">
                    <asvg:svgBlip xmlns:asvg="http://schemas.microsoft.com/office/drawing/2016/SVG/main" r:embed="rId4"/>
                  </a:ext>
                </a:extLst>
              </a:blip>
              <a:stretch>
                <a:fillRect l="-96098" t="-91028" r="-106201" b="-116607"/>
              </a:stretch>
            </a:blipFill>
          </p:spPr>
          <p:txBody>
            <a:bodyPr/>
            <a:lstStyle/>
            <a:p>
              <a:endParaRPr lang="en-US"/>
            </a:p>
          </p:txBody>
        </p:sp>
        <p:sp>
          <p:nvSpPr>
            <p:cNvPr id="16" name="Freeform 16"/>
            <p:cNvSpPr/>
            <p:nvPr/>
          </p:nvSpPr>
          <p:spPr>
            <a:xfrm rot="10411390">
              <a:off x="2360343" y="133286"/>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3">
                <a:extLst>
                  <a:ext uri="{96DAC541-7B7A-43D3-8B79-37D633B846F1}">
                    <asvg:svgBlip xmlns:asvg="http://schemas.microsoft.com/office/drawing/2016/SVG/main" r:embed="rId4"/>
                  </a:ext>
                </a:extLst>
              </a:blip>
              <a:stretch>
                <a:fillRect l="-96098" t="-91028" r="-106201" b="-116607"/>
              </a:stretch>
            </a:blipFill>
          </p:spPr>
          <p:txBody>
            <a:bodyPr/>
            <a:lstStyle/>
            <a:p>
              <a:endParaRPr lang="en-US"/>
            </a:p>
          </p:txBody>
        </p:sp>
      </p:grpSp>
      <p:grpSp>
        <p:nvGrpSpPr>
          <p:cNvPr id="17" name="Group 17"/>
          <p:cNvGrpSpPr/>
          <p:nvPr/>
        </p:nvGrpSpPr>
        <p:grpSpPr>
          <a:xfrm>
            <a:off x="895583" y="8726661"/>
            <a:ext cx="3567715" cy="2451863"/>
            <a:chOff x="0" y="0"/>
            <a:chExt cx="4756953" cy="3269151"/>
          </a:xfrm>
        </p:grpSpPr>
        <p:sp>
          <p:nvSpPr>
            <p:cNvPr id="18" name="Freeform 18"/>
            <p:cNvSpPr/>
            <p:nvPr/>
          </p:nvSpPr>
          <p:spPr>
            <a:xfrm rot="-7455969">
              <a:off x="1922785" y="555424"/>
              <a:ext cx="2485318" cy="2158303"/>
            </a:xfrm>
            <a:custGeom>
              <a:avLst/>
              <a:gdLst/>
              <a:ahLst/>
              <a:cxnLst/>
              <a:rect l="l" t="t" r="r" b="b"/>
              <a:pathLst>
                <a:path w="2485318" h="2158303">
                  <a:moveTo>
                    <a:pt x="0" y="0"/>
                  </a:moveTo>
                  <a:lnTo>
                    <a:pt x="2485319" y="0"/>
                  </a:lnTo>
                  <a:lnTo>
                    <a:pt x="2485319" y="2158303"/>
                  </a:lnTo>
                  <a:lnTo>
                    <a:pt x="0" y="2158303"/>
                  </a:lnTo>
                  <a:lnTo>
                    <a:pt x="0" y="0"/>
                  </a:lnTo>
                  <a:close/>
                </a:path>
              </a:pathLst>
            </a:custGeom>
            <a:blipFill>
              <a:blip r:embed="rId3">
                <a:extLst>
                  <a:ext uri="{96DAC541-7B7A-43D3-8B79-37D633B846F1}">
                    <asvg:svgBlip xmlns:asvg="http://schemas.microsoft.com/office/drawing/2016/SVG/main" r:embed="rId4"/>
                  </a:ext>
                </a:extLst>
              </a:blip>
              <a:stretch>
                <a:fillRect l="-96098" t="-91028" r="-106201" b="-116607"/>
              </a:stretch>
            </a:blipFill>
          </p:spPr>
          <p:txBody>
            <a:bodyPr/>
            <a:lstStyle/>
            <a:p>
              <a:endParaRPr lang="en-US"/>
            </a:p>
          </p:txBody>
        </p:sp>
        <p:sp>
          <p:nvSpPr>
            <p:cNvPr id="19" name="Freeform 19"/>
            <p:cNvSpPr/>
            <p:nvPr/>
          </p:nvSpPr>
          <p:spPr>
            <a:xfrm rot="-10226872">
              <a:off x="159021" y="810798"/>
              <a:ext cx="1373654" cy="2031323"/>
            </a:xfrm>
            <a:custGeom>
              <a:avLst/>
              <a:gdLst/>
              <a:ahLst/>
              <a:cxnLst/>
              <a:rect l="l" t="t" r="r" b="b"/>
              <a:pathLst>
                <a:path w="1373654" h="2031323">
                  <a:moveTo>
                    <a:pt x="0" y="0"/>
                  </a:moveTo>
                  <a:lnTo>
                    <a:pt x="1373654" y="0"/>
                  </a:lnTo>
                  <a:lnTo>
                    <a:pt x="1373654" y="2031323"/>
                  </a:lnTo>
                  <a:lnTo>
                    <a:pt x="0" y="2031323"/>
                  </a:lnTo>
                  <a:lnTo>
                    <a:pt x="0" y="0"/>
                  </a:lnTo>
                  <a:close/>
                </a:path>
              </a:pathLst>
            </a:custGeom>
            <a:blipFill>
              <a:blip r:embed="rId3">
                <a:extLst>
                  <a:ext uri="{96DAC541-7B7A-43D3-8B79-37D633B846F1}">
                    <asvg:svgBlip xmlns:asvg="http://schemas.microsoft.com/office/drawing/2016/SVG/main" r:embed="rId4"/>
                  </a:ext>
                </a:extLst>
              </a:blip>
              <a:stretch>
                <a:fillRect l="-243600" t="-96718" r="-203342" b="-130147"/>
              </a:stretch>
            </a:blipFill>
          </p:spPr>
          <p:txBody>
            <a:bodyPr/>
            <a:lstStyle/>
            <a:p>
              <a:endParaRPr lang="en-US"/>
            </a:p>
          </p:txBody>
        </p:sp>
      </p:grpSp>
      <p:grpSp>
        <p:nvGrpSpPr>
          <p:cNvPr id="20" name="Group 20"/>
          <p:cNvGrpSpPr/>
          <p:nvPr/>
        </p:nvGrpSpPr>
        <p:grpSpPr>
          <a:xfrm>
            <a:off x="-1084950" y="-889744"/>
            <a:ext cx="6656863" cy="4200763"/>
            <a:chOff x="0" y="0"/>
            <a:chExt cx="8875818" cy="5601017"/>
          </a:xfrm>
        </p:grpSpPr>
        <p:sp>
          <p:nvSpPr>
            <p:cNvPr id="21" name="Freeform 21"/>
            <p:cNvSpPr/>
            <p:nvPr/>
          </p:nvSpPr>
          <p:spPr>
            <a:xfrm rot="799940">
              <a:off x="3131399" y="1681083"/>
              <a:ext cx="2485318" cy="2158303"/>
            </a:xfrm>
            <a:custGeom>
              <a:avLst/>
              <a:gdLst/>
              <a:ahLst/>
              <a:cxnLst/>
              <a:rect l="l" t="t" r="r" b="b"/>
              <a:pathLst>
                <a:path w="2485318" h="2158303">
                  <a:moveTo>
                    <a:pt x="0" y="0"/>
                  </a:moveTo>
                  <a:lnTo>
                    <a:pt x="2485319" y="0"/>
                  </a:lnTo>
                  <a:lnTo>
                    <a:pt x="2485319" y="2158303"/>
                  </a:lnTo>
                  <a:lnTo>
                    <a:pt x="0" y="2158303"/>
                  </a:lnTo>
                  <a:lnTo>
                    <a:pt x="0" y="0"/>
                  </a:lnTo>
                  <a:close/>
                </a:path>
              </a:pathLst>
            </a:custGeom>
            <a:blipFill>
              <a:blip r:embed="rId3">
                <a:extLst>
                  <a:ext uri="{96DAC541-7B7A-43D3-8B79-37D633B846F1}">
                    <asvg:svgBlip xmlns:asvg="http://schemas.microsoft.com/office/drawing/2016/SVG/main" r:embed="rId4"/>
                  </a:ext>
                </a:extLst>
              </a:blip>
              <a:stretch>
                <a:fillRect l="-96098" t="-91028" r="-106201" b="-116607"/>
              </a:stretch>
            </a:blipFill>
          </p:spPr>
          <p:txBody>
            <a:bodyPr/>
            <a:lstStyle/>
            <a:p>
              <a:endParaRPr lang="en-US"/>
            </a:p>
          </p:txBody>
        </p:sp>
        <p:sp>
          <p:nvSpPr>
            <p:cNvPr id="22" name="Freeform 22"/>
            <p:cNvSpPr/>
            <p:nvPr/>
          </p:nvSpPr>
          <p:spPr>
            <a:xfrm rot="-9750106">
              <a:off x="6123527" y="323702"/>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3">
                <a:extLst>
                  <a:ext uri="{96DAC541-7B7A-43D3-8B79-37D633B846F1}">
                    <asvg:svgBlip xmlns:asvg="http://schemas.microsoft.com/office/drawing/2016/SVG/main" r:embed="rId4"/>
                  </a:ext>
                </a:extLst>
              </a:blip>
              <a:stretch>
                <a:fillRect l="-96098" t="-91028" r="-106201" b="-116607"/>
              </a:stretch>
            </a:blipFill>
          </p:spPr>
          <p:txBody>
            <a:bodyPr/>
            <a:lstStyle/>
            <a:p>
              <a:endParaRPr lang="en-US"/>
            </a:p>
          </p:txBody>
        </p:sp>
        <p:sp>
          <p:nvSpPr>
            <p:cNvPr id="23" name="Freeform 23"/>
            <p:cNvSpPr/>
            <p:nvPr/>
          </p:nvSpPr>
          <p:spPr>
            <a:xfrm rot="799940">
              <a:off x="215360" y="3185242"/>
              <a:ext cx="2485318" cy="2158303"/>
            </a:xfrm>
            <a:custGeom>
              <a:avLst/>
              <a:gdLst/>
              <a:ahLst/>
              <a:cxnLst/>
              <a:rect l="l" t="t" r="r" b="b"/>
              <a:pathLst>
                <a:path w="2485318" h="2158303">
                  <a:moveTo>
                    <a:pt x="0" y="0"/>
                  </a:moveTo>
                  <a:lnTo>
                    <a:pt x="2485319" y="0"/>
                  </a:lnTo>
                  <a:lnTo>
                    <a:pt x="2485319" y="2158303"/>
                  </a:lnTo>
                  <a:lnTo>
                    <a:pt x="0" y="2158303"/>
                  </a:lnTo>
                  <a:lnTo>
                    <a:pt x="0" y="0"/>
                  </a:lnTo>
                  <a:close/>
                </a:path>
              </a:pathLst>
            </a:custGeom>
            <a:blipFill>
              <a:blip r:embed="rId3">
                <a:extLst>
                  <a:ext uri="{96DAC541-7B7A-43D3-8B79-37D633B846F1}">
                    <asvg:svgBlip xmlns:asvg="http://schemas.microsoft.com/office/drawing/2016/SVG/main" r:embed="rId4"/>
                  </a:ext>
                </a:extLst>
              </a:blip>
              <a:stretch>
                <a:fillRect l="-96098" t="-91028" r="-106201" b="-116607"/>
              </a:stretch>
            </a:blipFill>
          </p:spPr>
          <p:txBody>
            <a:bodyPr/>
            <a:lstStyle/>
            <a:p>
              <a:endParaRPr lang="en-US"/>
            </a:p>
          </p:txBody>
        </p:sp>
      </p:grpSp>
      <p:grpSp>
        <p:nvGrpSpPr>
          <p:cNvPr id="24" name="Group 24"/>
          <p:cNvGrpSpPr/>
          <p:nvPr/>
        </p:nvGrpSpPr>
        <p:grpSpPr>
          <a:xfrm rot="-7778244">
            <a:off x="14905941" y="-197232"/>
            <a:ext cx="3567715" cy="2451863"/>
            <a:chOff x="0" y="0"/>
            <a:chExt cx="4756953" cy="3269151"/>
          </a:xfrm>
        </p:grpSpPr>
        <p:sp>
          <p:nvSpPr>
            <p:cNvPr id="25" name="Freeform 25"/>
            <p:cNvSpPr/>
            <p:nvPr/>
          </p:nvSpPr>
          <p:spPr>
            <a:xfrm rot="-7455969">
              <a:off x="1922785" y="555424"/>
              <a:ext cx="2485318" cy="2158303"/>
            </a:xfrm>
            <a:custGeom>
              <a:avLst/>
              <a:gdLst/>
              <a:ahLst/>
              <a:cxnLst/>
              <a:rect l="l" t="t" r="r" b="b"/>
              <a:pathLst>
                <a:path w="2485318" h="2158303">
                  <a:moveTo>
                    <a:pt x="0" y="0"/>
                  </a:moveTo>
                  <a:lnTo>
                    <a:pt x="2485319" y="0"/>
                  </a:lnTo>
                  <a:lnTo>
                    <a:pt x="2485319" y="2158303"/>
                  </a:lnTo>
                  <a:lnTo>
                    <a:pt x="0" y="2158303"/>
                  </a:lnTo>
                  <a:lnTo>
                    <a:pt x="0" y="0"/>
                  </a:lnTo>
                  <a:close/>
                </a:path>
              </a:pathLst>
            </a:custGeom>
            <a:blipFill>
              <a:blip r:embed="rId3">
                <a:extLst>
                  <a:ext uri="{96DAC541-7B7A-43D3-8B79-37D633B846F1}">
                    <asvg:svgBlip xmlns:asvg="http://schemas.microsoft.com/office/drawing/2016/SVG/main" r:embed="rId4"/>
                  </a:ext>
                </a:extLst>
              </a:blip>
              <a:stretch>
                <a:fillRect l="-96098" t="-91028" r="-106201" b="-116607"/>
              </a:stretch>
            </a:blipFill>
          </p:spPr>
          <p:txBody>
            <a:bodyPr/>
            <a:lstStyle/>
            <a:p>
              <a:endParaRPr lang="en-US"/>
            </a:p>
          </p:txBody>
        </p:sp>
        <p:sp>
          <p:nvSpPr>
            <p:cNvPr id="26" name="Freeform 26"/>
            <p:cNvSpPr/>
            <p:nvPr/>
          </p:nvSpPr>
          <p:spPr>
            <a:xfrm rot="-10226872">
              <a:off x="159021" y="810798"/>
              <a:ext cx="1373654" cy="2031323"/>
            </a:xfrm>
            <a:custGeom>
              <a:avLst/>
              <a:gdLst/>
              <a:ahLst/>
              <a:cxnLst/>
              <a:rect l="l" t="t" r="r" b="b"/>
              <a:pathLst>
                <a:path w="1373654" h="2031323">
                  <a:moveTo>
                    <a:pt x="0" y="0"/>
                  </a:moveTo>
                  <a:lnTo>
                    <a:pt x="1373654" y="0"/>
                  </a:lnTo>
                  <a:lnTo>
                    <a:pt x="1373654" y="2031323"/>
                  </a:lnTo>
                  <a:lnTo>
                    <a:pt x="0" y="2031323"/>
                  </a:lnTo>
                  <a:lnTo>
                    <a:pt x="0" y="0"/>
                  </a:lnTo>
                  <a:close/>
                </a:path>
              </a:pathLst>
            </a:custGeom>
            <a:blipFill>
              <a:blip r:embed="rId3">
                <a:extLst>
                  <a:ext uri="{96DAC541-7B7A-43D3-8B79-37D633B846F1}">
                    <asvg:svgBlip xmlns:asvg="http://schemas.microsoft.com/office/drawing/2016/SVG/main" r:embed="rId4"/>
                  </a:ext>
                </a:extLst>
              </a:blip>
              <a:stretch>
                <a:fillRect l="-243600" t="-96718" r="-203342" b="-130147"/>
              </a:stretch>
            </a:blipFill>
          </p:spPr>
          <p:txBody>
            <a:bodyPr/>
            <a:lstStyle/>
            <a:p>
              <a:endParaRPr lang="en-US"/>
            </a:p>
          </p:txBody>
        </p:sp>
      </p:grpSp>
      <p:sp>
        <p:nvSpPr>
          <p:cNvPr id="32" name="TextBox 31">
            <a:extLst>
              <a:ext uri="{FF2B5EF4-FFF2-40B4-BE49-F238E27FC236}">
                <a16:creationId xmlns:a16="http://schemas.microsoft.com/office/drawing/2014/main" id="{63F3E278-874A-C4CF-0629-3AC6E4CE4D3F}"/>
              </a:ext>
            </a:extLst>
          </p:cNvPr>
          <p:cNvSpPr txBox="1"/>
          <p:nvPr/>
        </p:nvSpPr>
        <p:spPr>
          <a:xfrm>
            <a:off x="9841926" y="4656038"/>
            <a:ext cx="5791109" cy="3257815"/>
          </a:xfrm>
          <a:prstGeom prst="rect">
            <a:avLst/>
          </a:prstGeom>
          <a:noFill/>
        </p:spPr>
        <p:txBody>
          <a:bodyPr wrap="square">
            <a:spAutoFit/>
          </a:bodyPr>
          <a:lstStyle/>
          <a:p>
            <a:pPr marL="457200" indent="-457200">
              <a:lnSpc>
                <a:spcPct val="150000"/>
              </a:lnSpc>
              <a:buFont typeface="Wingdings" panose="05000000000000000000" pitchFamily="2" charset="2"/>
              <a:buChar char="ü"/>
            </a:pPr>
            <a:r>
              <a:rPr lang="en-US" sz="2800" dirty="0" err="1">
                <a:solidFill>
                  <a:schemeClr val="bg1"/>
                </a:solidFill>
                <a:latin typeface="#9Slide03 Oswald Light" panose="00000400000000000000" pitchFamily="2" charset="0"/>
              </a:rPr>
              <a:t>Cấu</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trúc</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đủ</a:t>
            </a:r>
            <a:r>
              <a:rPr lang="en-US" sz="2800" dirty="0">
                <a:solidFill>
                  <a:schemeClr val="bg1"/>
                </a:solidFill>
                <a:latin typeface="#9Slide03 Oswald Light" panose="00000400000000000000" pitchFamily="2" charset="0"/>
              </a:rPr>
              <a:t> 3 </a:t>
            </a:r>
            <a:r>
              <a:rPr lang="en-US" sz="2800" dirty="0" err="1">
                <a:solidFill>
                  <a:schemeClr val="bg1"/>
                </a:solidFill>
                <a:latin typeface="#9Slide03 Oswald Light" panose="00000400000000000000" pitchFamily="2" charset="0"/>
              </a:rPr>
              <a:t>phần</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mở</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đầu</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nội</a:t>
            </a:r>
            <a:r>
              <a:rPr lang="en-US" sz="2800" dirty="0">
                <a:solidFill>
                  <a:schemeClr val="bg1"/>
                </a:solidFill>
                <a:latin typeface="#9Slide03 Oswald Light" panose="00000400000000000000" pitchFamily="2" charset="0"/>
              </a:rPr>
              <a:t> dung </a:t>
            </a:r>
            <a:r>
              <a:rPr lang="en-US" sz="2800" dirty="0" err="1">
                <a:solidFill>
                  <a:schemeClr val="bg1"/>
                </a:solidFill>
                <a:latin typeface="#9Slide03 Oswald Light" panose="00000400000000000000" pitchFamily="2" charset="0"/>
              </a:rPr>
              <a:t>và</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kết</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luận</a:t>
            </a:r>
            <a:r>
              <a:rPr lang="en-US" sz="2800" dirty="0">
                <a:solidFill>
                  <a:schemeClr val="bg1"/>
                </a:solidFill>
                <a:latin typeface="#9Slide03 Oswald Light" panose="00000400000000000000" pitchFamily="2" charset="0"/>
              </a:rPr>
              <a:t>)</a:t>
            </a:r>
          </a:p>
          <a:p>
            <a:pPr marL="457200" indent="-457200">
              <a:lnSpc>
                <a:spcPct val="150000"/>
              </a:lnSpc>
              <a:buFont typeface="Wingdings" panose="05000000000000000000" pitchFamily="2" charset="2"/>
              <a:buChar char="ü"/>
            </a:pPr>
            <a:r>
              <a:rPr lang="en-US" sz="2800" dirty="0" err="1">
                <a:solidFill>
                  <a:schemeClr val="bg1"/>
                </a:solidFill>
                <a:latin typeface="#9Slide03 Oswald Light" panose="00000400000000000000" pitchFamily="2" charset="0"/>
              </a:rPr>
              <a:t>Không</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quá</a:t>
            </a:r>
            <a:r>
              <a:rPr lang="en-US" sz="2800" dirty="0">
                <a:solidFill>
                  <a:schemeClr val="bg1"/>
                </a:solidFill>
                <a:latin typeface="#9Slide03 Oswald Light" panose="00000400000000000000" pitchFamily="2" charset="0"/>
              </a:rPr>
              <a:t> 3 </a:t>
            </a:r>
            <a:r>
              <a:rPr lang="en-US" sz="2800" dirty="0" err="1">
                <a:solidFill>
                  <a:schemeClr val="bg1"/>
                </a:solidFill>
                <a:latin typeface="#9Slide03 Oswald Light" panose="00000400000000000000" pitchFamily="2" charset="0"/>
              </a:rPr>
              <a:t>trang</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giấy</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tập</a:t>
            </a:r>
            <a:r>
              <a:rPr lang="en-US" sz="2800" dirty="0">
                <a:solidFill>
                  <a:schemeClr val="bg1"/>
                </a:solidFill>
                <a:latin typeface="#9Slide03 Oswald Light" panose="00000400000000000000" pitchFamily="2" charset="0"/>
              </a:rPr>
              <a:t>.</a:t>
            </a:r>
          </a:p>
          <a:p>
            <a:pPr marL="457200" indent="-457200">
              <a:lnSpc>
                <a:spcPct val="150000"/>
              </a:lnSpc>
              <a:buFont typeface="Wingdings" panose="05000000000000000000" pitchFamily="2" charset="2"/>
              <a:buChar char="ü"/>
            </a:pPr>
            <a:r>
              <a:rPr lang="en-US" sz="2800" dirty="0" err="1">
                <a:solidFill>
                  <a:schemeClr val="bg1"/>
                </a:solidFill>
                <a:latin typeface="#9Slide03 Oswald Light" panose="00000400000000000000" pitchFamily="2" charset="0"/>
              </a:rPr>
              <a:t>Chữ</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viết</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rõ</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ràng</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có</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số</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liệu</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bảng</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biểu</a:t>
            </a:r>
            <a:r>
              <a:rPr lang="en-US" sz="2800" dirty="0">
                <a:solidFill>
                  <a:schemeClr val="bg1"/>
                </a:solidFill>
                <a:latin typeface="#9Slide03 Oswald Light" panose="00000400000000000000" pitchFamily="2" charset="0"/>
              </a:rPr>
              <a:t> … </a:t>
            </a:r>
            <a:r>
              <a:rPr lang="en-US" sz="2800" dirty="0" err="1">
                <a:solidFill>
                  <a:schemeClr val="bg1"/>
                </a:solidFill>
                <a:latin typeface="#9Slide03 Oswald Light" panose="00000400000000000000" pitchFamily="2" charset="0"/>
              </a:rPr>
              <a:t>minh</a:t>
            </a:r>
            <a:r>
              <a:rPr lang="en-US" sz="2800" dirty="0">
                <a:solidFill>
                  <a:schemeClr val="bg1"/>
                </a:solidFill>
                <a:latin typeface="#9Slide03 Oswald Light" panose="00000400000000000000" pitchFamily="2" charset="0"/>
              </a:rPr>
              <a:t> </a:t>
            </a:r>
            <a:r>
              <a:rPr lang="en-US" sz="2800" dirty="0" err="1">
                <a:solidFill>
                  <a:schemeClr val="bg1"/>
                </a:solidFill>
                <a:latin typeface="#9Slide03 Oswald Light" panose="00000400000000000000" pitchFamily="2" charset="0"/>
              </a:rPr>
              <a:t>chứng</a:t>
            </a:r>
            <a:r>
              <a:rPr lang="en-US" sz="2800" dirty="0">
                <a:solidFill>
                  <a:schemeClr val="bg1"/>
                </a:solidFill>
                <a:latin typeface="#9Slide03 Oswald Light" panose="00000400000000000000" pitchFamily="2" charset="0"/>
              </a:rPr>
              <a:t>.</a:t>
            </a:r>
          </a:p>
        </p:txBody>
      </p:sp>
      <p:sp>
        <p:nvSpPr>
          <p:cNvPr id="34" name="TextBox 33">
            <a:extLst>
              <a:ext uri="{FF2B5EF4-FFF2-40B4-BE49-F238E27FC236}">
                <a16:creationId xmlns:a16="http://schemas.microsoft.com/office/drawing/2014/main" id="{DB7A3C28-8AC0-E672-1C6D-236A2E669FA5}"/>
              </a:ext>
            </a:extLst>
          </p:cNvPr>
          <p:cNvSpPr txBox="1"/>
          <p:nvPr/>
        </p:nvSpPr>
        <p:spPr>
          <a:xfrm>
            <a:off x="3176459" y="4838294"/>
            <a:ext cx="5173542" cy="2611484"/>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04 HS </a:t>
            </a:r>
            <a:r>
              <a:rPr kumimoji="0" lang="en-US" sz="2800" b="0" i="0" u="none" strike="noStrike" kern="1200" cap="none" spc="0" normalizeH="0" baseline="0" noProof="0" dirty="0" err="1">
                <a:ln>
                  <a:noFill/>
                </a:ln>
                <a:solidFill>
                  <a:prstClr val="white"/>
                </a:solidFill>
                <a:effectLst/>
                <a:uLnTx/>
                <a:uFillTx/>
                <a:latin typeface="#9Slide03 Oswald Light" panose="00000400000000000000" pitchFamily="2" charset="0"/>
                <a:ea typeface="+mn-ea"/>
                <a:cs typeface="+mn-cs"/>
              </a:rPr>
              <a:t>hình</a:t>
            </a: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9Slide03 Oswald Light" panose="00000400000000000000" pitchFamily="2" charset="0"/>
                <a:ea typeface="+mn-ea"/>
                <a:cs typeface="+mn-cs"/>
              </a:rPr>
              <a:t>thành</a:t>
            </a: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 1 </a:t>
            </a:r>
            <a:r>
              <a:rPr kumimoji="0" lang="en-US" sz="2800" b="0" i="0" u="none" strike="noStrike" kern="1200" cap="none" spc="0" normalizeH="0" baseline="0" noProof="0" dirty="0" err="1">
                <a:ln>
                  <a:noFill/>
                </a:ln>
                <a:solidFill>
                  <a:prstClr val="white"/>
                </a:solidFill>
                <a:effectLst/>
                <a:uLnTx/>
                <a:uFillTx/>
                <a:latin typeface="#9Slide03 Oswald Light" panose="00000400000000000000" pitchFamily="2" charset="0"/>
                <a:ea typeface="+mn-ea"/>
                <a:cs typeface="+mn-cs"/>
              </a:rPr>
              <a:t>nhóm</a:t>
            </a: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 (2 </a:t>
            </a:r>
            <a:r>
              <a:rPr kumimoji="0" lang="en-US" sz="2800" b="0" i="0" u="none" strike="noStrike" kern="1200" cap="none" spc="0" normalizeH="0" baseline="0" noProof="0" dirty="0" err="1">
                <a:ln>
                  <a:noFill/>
                </a:ln>
                <a:solidFill>
                  <a:prstClr val="white"/>
                </a:solidFill>
                <a:effectLst/>
                <a:uLnTx/>
                <a:uFillTx/>
                <a:latin typeface="#9Slide03 Oswald Light" panose="00000400000000000000" pitchFamily="2" charset="0"/>
                <a:ea typeface="+mn-ea"/>
                <a:cs typeface="+mn-cs"/>
              </a:rPr>
              <a:t>bàn</a:t>
            </a: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 quay </a:t>
            </a:r>
            <a:r>
              <a:rPr kumimoji="0" lang="en-US" sz="2800" b="0" i="0" u="none" strike="noStrike" kern="1200" cap="none" spc="0" normalizeH="0" baseline="0" noProof="0" dirty="0" err="1">
                <a:ln>
                  <a:noFill/>
                </a:ln>
                <a:solidFill>
                  <a:prstClr val="white"/>
                </a:solidFill>
                <a:effectLst/>
                <a:uLnTx/>
                <a:uFillTx/>
                <a:latin typeface="#9Slide03 Oswald Light" panose="00000400000000000000" pitchFamily="2" charset="0"/>
                <a:ea typeface="+mn-ea"/>
                <a:cs typeface="+mn-cs"/>
              </a:rPr>
              <a:t>lại</a:t>
            </a: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9Slide03 Oswald Light" panose="00000400000000000000" pitchFamily="2" charset="0"/>
                <a:ea typeface="+mn-ea"/>
                <a:cs typeface="+mn-cs"/>
              </a:rPr>
              <a:t>với</a:t>
            </a: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9Slide03 Oswald Light" panose="00000400000000000000" pitchFamily="2" charset="0"/>
                <a:ea typeface="+mn-ea"/>
                <a:cs typeface="+mn-cs"/>
              </a:rPr>
              <a:t>nhau</a:t>
            </a: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9Slide03 Oswald Light" panose="00000400000000000000" pitchFamily="2" charset="0"/>
                <a:ea typeface="+mn-ea"/>
                <a:cs typeface="+mn-cs"/>
              </a:rPr>
              <a:t>không</a:t>
            </a: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 di </a:t>
            </a:r>
            <a:r>
              <a:rPr kumimoji="0" lang="en-US" sz="2800" b="0" i="0" u="none" strike="noStrike" kern="1200" cap="none" spc="0" normalizeH="0" baseline="0" noProof="0" dirty="0" err="1">
                <a:ln>
                  <a:noFill/>
                </a:ln>
                <a:solidFill>
                  <a:prstClr val="white"/>
                </a:solidFill>
                <a:effectLst/>
                <a:uLnTx/>
                <a:uFillTx/>
                <a:latin typeface="#9Slide03 Oswald Light" panose="00000400000000000000" pitchFamily="2" charset="0"/>
                <a:ea typeface="+mn-ea"/>
                <a:cs typeface="+mn-cs"/>
              </a:rPr>
              <a:t>chuyển</a:t>
            </a: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a:t>
            </a: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800" b="0" i="0" u="none" strike="noStrike" kern="1200" cap="none" spc="0" normalizeH="0" baseline="0" noProof="0" dirty="0" err="1">
                <a:ln>
                  <a:noFill/>
                </a:ln>
                <a:solidFill>
                  <a:prstClr val="white"/>
                </a:solidFill>
                <a:effectLst/>
                <a:uLnTx/>
                <a:uFillTx/>
                <a:latin typeface="#9Slide03 Oswald Light" panose="00000400000000000000" pitchFamily="2" charset="0"/>
                <a:ea typeface="+mn-ea"/>
                <a:cs typeface="+mn-cs"/>
              </a:rPr>
              <a:t>Mỗi</a:t>
            </a: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9Slide03 Oswald Light" panose="00000400000000000000" pitchFamily="2" charset="0"/>
                <a:ea typeface="+mn-ea"/>
                <a:cs typeface="+mn-cs"/>
              </a:rPr>
              <a:t>nhóm</a:t>
            </a: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9Slide03 Oswald Light" panose="00000400000000000000" pitchFamily="2" charset="0"/>
                <a:ea typeface="+mn-ea"/>
                <a:cs typeface="+mn-cs"/>
              </a:rPr>
              <a:t>chọn</a:t>
            </a: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 1 </a:t>
            </a:r>
            <a:r>
              <a:rPr kumimoji="0" lang="en-US" sz="2800" b="0" i="0" u="none" strike="noStrike" kern="1200" cap="none" spc="0" normalizeH="0" baseline="0" noProof="0" dirty="0" err="1">
                <a:ln>
                  <a:noFill/>
                </a:ln>
                <a:solidFill>
                  <a:prstClr val="white"/>
                </a:solidFill>
                <a:effectLst/>
                <a:uLnTx/>
                <a:uFillTx/>
                <a:latin typeface="#9Slide03 Oswald Light" panose="00000400000000000000" pitchFamily="2" charset="0"/>
                <a:ea typeface="+mn-ea"/>
                <a:cs typeface="+mn-cs"/>
              </a:rPr>
              <a:t>trong</a:t>
            </a: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 3 </a:t>
            </a:r>
            <a:r>
              <a:rPr kumimoji="0" lang="en-US" sz="2800" b="0" i="0" u="none" strike="noStrike" kern="1200" cap="none" spc="0" normalizeH="0" baseline="0" noProof="0" dirty="0" err="1">
                <a:ln>
                  <a:noFill/>
                </a:ln>
                <a:solidFill>
                  <a:prstClr val="white"/>
                </a:solidFill>
                <a:effectLst/>
                <a:uLnTx/>
                <a:uFillTx/>
                <a:latin typeface="#9Slide03 Oswald Light" panose="00000400000000000000" pitchFamily="2" charset="0"/>
                <a:ea typeface="+mn-ea"/>
                <a:cs typeface="+mn-cs"/>
              </a:rPr>
              <a:t>chủ</a:t>
            </a: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9Slide03 Oswald Light" panose="00000400000000000000" pitchFamily="2" charset="0"/>
                <a:ea typeface="+mn-ea"/>
                <a:cs typeface="+mn-cs"/>
              </a:rPr>
              <a:t>đề</a:t>
            </a: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9Slide03 Oswald Light" panose="00000400000000000000" pitchFamily="2" charset="0"/>
                <a:ea typeface="+mn-ea"/>
                <a:cs typeface="+mn-cs"/>
              </a:rPr>
              <a:t>để</a:t>
            </a: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9Slide03 Oswald Light" panose="00000400000000000000" pitchFamily="2" charset="0"/>
                <a:ea typeface="+mn-ea"/>
                <a:cs typeface="+mn-cs"/>
              </a:rPr>
              <a:t>viết</a:t>
            </a: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9Slide03 Oswald Light" panose="00000400000000000000" pitchFamily="2" charset="0"/>
                <a:ea typeface="+mn-ea"/>
                <a:cs typeface="+mn-cs"/>
              </a:rPr>
              <a:t>báo</a:t>
            </a: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9Slide03 Oswald Light" panose="00000400000000000000" pitchFamily="2" charset="0"/>
                <a:ea typeface="+mn-ea"/>
                <a:cs typeface="+mn-cs"/>
              </a:rPr>
              <a:t>cáo</a:t>
            </a:r>
            <a:r>
              <a:rPr kumimoji="0" lang="en-US" sz="28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a:t>
            </a:r>
          </a:p>
        </p:txBody>
      </p:sp>
      <p:pic>
        <p:nvPicPr>
          <p:cNvPr id="35" name="Picture 34" descr="Cartoon of a person with many hands&#10;&#10;Description automatically generated">
            <a:extLst>
              <a:ext uri="{FF2B5EF4-FFF2-40B4-BE49-F238E27FC236}">
                <a16:creationId xmlns:a16="http://schemas.microsoft.com/office/drawing/2014/main" id="{6A7C1E48-B6A4-7BAB-9DE0-9B7F57C7FF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3383" y="7566352"/>
            <a:ext cx="2676178" cy="2676178"/>
          </a:xfrm>
          <a:prstGeom prst="rect">
            <a:avLst/>
          </a:prstGeom>
        </p:spPr>
      </p:pic>
      <p:pic>
        <p:nvPicPr>
          <p:cNvPr id="37" name="Picture 36" descr="A circular road with buildings around it&#10;&#10;Description automatically generated">
            <a:extLst>
              <a:ext uri="{FF2B5EF4-FFF2-40B4-BE49-F238E27FC236}">
                <a16:creationId xmlns:a16="http://schemas.microsoft.com/office/drawing/2014/main" id="{56EE3E7F-5D6F-5300-0800-BB9364283F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16870" y="7544517"/>
            <a:ext cx="3096062" cy="2626409"/>
          </a:xfrm>
          <a:prstGeom prst="rect">
            <a:avLst/>
          </a:prstGeom>
        </p:spPr>
      </p:pic>
      <p:pic>
        <p:nvPicPr>
          <p:cNvPr id="40" name="Picture 39" descr="A group of people with question marks&#10;&#10;Description automatically generated">
            <a:extLst>
              <a:ext uri="{FF2B5EF4-FFF2-40B4-BE49-F238E27FC236}">
                <a16:creationId xmlns:a16="http://schemas.microsoft.com/office/drawing/2014/main" id="{CDE6EEC1-661F-57B2-0F91-0C70FC3F8C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589" y="7899393"/>
            <a:ext cx="2387265" cy="2387265"/>
          </a:xfrm>
          <a:prstGeom prst="rect">
            <a:avLst/>
          </a:prstGeom>
        </p:spPr>
      </p:pic>
      <p:sp>
        <p:nvSpPr>
          <p:cNvPr id="41" name="Rectangle 40">
            <a:extLst>
              <a:ext uri="{FF2B5EF4-FFF2-40B4-BE49-F238E27FC236}">
                <a16:creationId xmlns:a16="http://schemas.microsoft.com/office/drawing/2014/main" id="{77733FF5-ED1A-126B-E3ED-73F5CEF7FDEC}"/>
              </a:ext>
            </a:extLst>
          </p:cNvPr>
          <p:cNvSpPr/>
          <p:nvPr/>
        </p:nvSpPr>
        <p:spPr>
          <a:xfrm>
            <a:off x="0" y="895171"/>
            <a:ext cx="18087385" cy="1200329"/>
          </a:xfrm>
          <a:prstGeom prst="rect">
            <a:avLst/>
          </a:prstGeom>
          <a:noFill/>
        </p:spPr>
        <p:txBody>
          <a:bodyPr wrap="square" lIns="91440" tIns="45720" rIns="91440" bIns="45720">
            <a:spAutoFit/>
          </a:bodyPr>
          <a:lstStyle/>
          <a:p>
            <a:pPr algn="ctr"/>
            <a:r>
              <a:rPr lang="en-US" sz="7200" b="1" cap="none" spc="0" dirty="0">
                <a:ln w="6600">
                  <a:solidFill>
                    <a:schemeClr val="accent2"/>
                  </a:solidFill>
                  <a:prstDash val="solid"/>
                </a:ln>
                <a:solidFill>
                  <a:srgbClr val="F03A53"/>
                </a:solidFill>
                <a:effectLst>
                  <a:outerShdw blurRad="38100" dist="38100" dir="2700000" algn="tl">
                    <a:srgbClr val="000000">
                      <a:alpha val="43137"/>
                    </a:srgbClr>
                  </a:outerShdw>
                </a:effectLst>
                <a:latin typeface="#9Slide07 IcielBC Cubano Normal" panose="00000500000000000000" pitchFamily="2" charset="0"/>
              </a:rPr>
              <a:t>TÌM HIỂU VỀ ĐỊA LÍ DÂN</a:t>
            </a:r>
            <a:r>
              <a:rPr lang="vi-VN" sz="7200" b="1" cap="none" spc="0" dirty="0">
                <a:ln w="6600">
                  <a:solidFill>
                    <a:schemeClr val="accent2"/>
                  </a:solidFill>
                  <a:prstDash val="solid"/>
                </a:ln>
                <a:solidFill>
                  <a:srgbClr val="F03A53"/>
                </a:solidFill>
                <a:effectLst>
                  <a:outerShdw blurRad="38100" dist="38100" dir="2700000" algn="tl">
                    <a:srgbClr val="000000">
                      <a:alpha val="43137"/>
                    </a:srgbClr>
                  </a:outerShdw>
                </a:effectLst>
                <a:latin typeface="#9Slide07 IcielBC Cubano Normal" panose="00000500000000000000" pitchFamily="2" charset="0"/>
              </a:rPr>
              <a:t> CƯ Ở VIỆT NAM</a:t>
            </a:r>
            <a:endParaRPr lang="en-US" sz="7200" b="1" cap="none" spc="0" dirty="0">
              <a:ln w="6600">
                <a:solidFill>
                  <a:schemeClr val="accent2"/>
                </a:solidFill>
                <a:prstDash val="solid"/>
              </a:ln>
              <a:solidFill>
                <a:srgbClr val="F03A53"/>
              </a:solidFill>
              <a:effectLst>
                <a:outerShdw blurRad="38100" dist="38100" dir="2700000" algn="tl">
                  <a:srgbClr val="000000">
                    <a:alpha val="43137"/>
                  </a:srgbClr>
                </a:outerShdw>
              </a:effectLst>
              <a:latin typeface="#9Slide07 IcielBC Cubano Normal" panose="00000500000000000000" pitchFamily="2"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04543"/>
        </a:solidFill>
        <a:effectLst/>
      </p:bgPr>
    </p:bg>
    <p:spTree>
      <p:nvGrpSpPr>
        <p:cNvPr id="1" name=""/>
        <p:cNvGrpSpPr/>
        <p:nvPr/>
      </p:nvGrpSpPr>
      <p:grpSpPr>
        <a:xfrm>
          <a:off x="0" y="0"/>
          <a:ext cx="0" cy="0"/>
          <a:chOff x="0" y="0"/>
          <a:chExt cx="0" cy="0"/>
        </a:xfrm>
      </p:grpSpPr>
      <p:grpSp>
        <p:nvGrpSpPr>
          <p:cNvPr id="3" name="Group 3"/>
          <p:cNvGrpSpPr/>
          <p:nvPr/>
        </p:nvGrpSpPr>
        <p:grpSpPr>
          <a:xfrm>
            <a:off x="2322184" y="2596029"/>
            <a:ext cx="6169807" cy="2994419"/>
            <a:chOff x="0" y="-1270"/>
            <a:chExt cx="1042979" cy="808217"/>
          </a:xfrm>
        </p:grpSpPr>
        <p:sp>
          <p:nvSpPr>
            <p:cNvPr id="4" name="Freeform 4"/>
            <p:cNvSpPr/>
            <p:nvPr/>
          </p:nvSpPr>
          <p:spPr>
            <a:xfrm>
              <a:off x="0" y="-1270"/>
              <a:ext cx="1042979" cy="808217"/>
            </a:xfrm>
            <a:custGeom>
              <a:avLst/>
              <a:gdLst/>
              <a:ahLst/>
              <a:cxnLst/>
              <a:rect l="l" t="t" r="r" b="b"/>
              <a:pathLst>
                <a:path w="1042979" h="808217">
                  <a:moveTo>
                    <a:pt x="1031549" y="27940"/>
                  </a:moveTo>
                  <a:cubicBezTo>
                    <a:pt x="1022659" y="24130"/>
                    <a:pt x="1013769" y="21590"/>
                    <a:pt x="1004879" y="21590"/>
                  </a:cubicBezTo>
                  <a:cubicBezTo>
                    <a:pt x="978209" y="20320"/>
                    <a:pt x="962513" y="20320"/>
                    <a:pt x="947014" y="17780"/>
                  </a:cubicBezTo>
                  <a:cubicBezTo>
                    <a:pt x="911588" y="12700"/>
                    <a:pt x="876900" y="6350"/>
                    <a:pt x="841474" y="3810"/>
                  </a:cubicBezTo>
                  <a:cubicBezTo>
                    <a:pt x="812690" y="1270"/>
                    <a:pt x="784644" y="3810"/>
                    <a:pt x="755860" y="2540"/>
                  </a:cubicBezTo>
                  <a:cubicBezTo>
                    <a:pt x="743314" y="2540"/>
                    <a:pt x="730767" y="0"/>
                    <a:pt x="718220" y="2540"/>
                  </a:cubicBezTo>
                  <a:cubicBezTo>
                    <a:pt x="687960" y="10160"/>
                    <a:pt x="657700" y="11430"/>
                    <a:pt x="626702" y="8890"/>
                  </a:cubicBezTo>
                  <a:cubicBezTo>
                    <a:pt x="611203" y="7620"/>
                    <a:pt x="595704" y="7620"/>
                    <a:pt x="580205" y="7620"/>
                  </a:cubicBezTo>
                  <a:cubicBezTo>
                    <a:pt x="552160" y="7620"/>
                    <a:pt x="524114" y="7620"/>
                    <a:pt x="496068" y="6350"/>
                  </a:cubicBezTo>
                  <a:cubicBezTo>
                    <a:pt x="466546" y="5080"/>
                    <a:pt x="175756" y="2540"/>
                    <a:pt x="146972" y="1270"/>
                  </a:cubicBezTo>
                  <a:cubicBezTo>
                    <a:pt x="123355" y="0"/>
                    <a:pt x="100475" y="1270"/>
                    <a:pt x="76858" y="1270"/>
                  </a:cubicBezTo>
                  <a:cubicBezTo>
                    <a:pt x="60621" y="1270"/>
                    <a:pt x="33020" y="3810"/>
                    <a:pt x="5080" y="5080"/>
                  </a:cubicBezTo>
                  <a:cubicBezTo>
                    <a:pt x="3810" y="5080"/>
                    <a:pt x="2540" y="7620"/>
                    <a:pt x="0" y="8890"/>
                  </a:cubicBezTo>
                  <a:cubicBezTo>
                    <a:pt x="1270" y="21590"/>
                    <a:pt x="3810" y="34290"/>
                    <a:pt x="5080" y="46990"/>
                  </a:cubicBezTo>
                  <a:cubicBezTo>
                    <a:pt x="15240" y="88351"/>
                    <a:pt x="16510" y="119482"/>
                    <a:pt x="17780" y="150066"/>
                  </a:cubicBezTo>
                  <a:cubicBezTo>
                    <a:pt x="19050" y="181197"/>
                    <a:pt x="17780" y="212328"/>
                    <a:pt x="16510" y="244005"/>
                  </a:cubicBezTo>
                  <a:cubicBezTo>
                    <a:pt x="15240" y="276228"/>
                    <a:pt x="2540" y="614298"/>
                    <a:pt x="2540" y="646521"/>
                  </a:cubicBezTo>
                  <a:cubicBezTo>
                    <a:pt x="2540" y="678198"/>
                    <a:pt x="1270" y="709875"/>
                    <a:pt x="0" y="741552"/>
                  </a:cubicBezTo>
                  <a:cubicBezTo>
                    <a:pt x="0" y="753607"/>
                    <a:pt x="3810" y="763767"/>
                    <a:pt x="15240" y="768847"/>
                  </a:cubicBezTo>
                  <a:cubicBezTo>
                    <a:pt x="22860" y="772657"/>
                    <a:pt x="31750" y="775197"/>
                    <a:pt x="40640" y="776467"/>
                  </a:cubicBezTo>
                  <a:cubicBezTo>
                    <a:pt x="76120" y="781547"/>
                    <a:pt x="104166" y="785357"/>
                    <a:pt x="132211" y="790437"/>
                  </a:cubicBezTo>
                  <a:cubicBezTo>
                    <a:pt x="147710" y="792977"/>
                    <a:pt x="163209" y="798057"/>
                    <a:pt x="178708" y="799327"/>
                  </a:cubicBezTo>
                  <a:cubicBezTo>
                    <a:pt x="204540" y="801867"/>
                    <a:pt x="492378" y="803137"/>
                    <a:pt x="518210" y="804407"/>
                  </a:cubicBezTo>
                  <a:cubicBezTo>
                    <a:pt x="521900" y="804407"/>
                    <a:pt x="525590" y="804407"/>
                    <a:pt x="529280" y="804407"/>
                  </a:cubicBezTo>
                  <a:cubicBezTo>
                    <a:pt x="546993" y="804407"/>
                    <a:pt x="565445" y="803137"/>
                    <a:pt x="583158" y="803137"/>
                  </a:cubicBezTo>
                  <a:cubicBezTo>
                    <a:pt x="603823" y="803137"/>
                    <a:pt x="623750" y="804407"/>
                    <a:pt x="644415" y="804407"/>
                  </a:cubicBezTo>
                  <a:cubicBezTo>
                    <a:pt x="674675" y="804407"/>
                    <a:pt x="705673" y="804407"/>
                    <a:pt x="735933" y="804407"/>
                  </a:cubicBezTo>
                  <a:cubicBezTo>
                    <a:pt x="763979" y="804407"/>
                    <a:pt x="792025" y="805677"/>
                    <a:pt x="820070" y="806947"/>
                  </a:cubicBezTo>
                  <a:cubicBezTo>
                    <a:pt x="832617" y="806947"/>
                    <a:pt x="845902" y="808217"/>
                    <a:pt x="858449" y="808217"/>
                  </a:cubicBezTo>
                  <a:cubicBezTo>
                    <a:pt x="899041" y="806947"/>
                    <a:pt x="938896" y="800597"/>
                    <a:pt x="982019" y="800597"/>
                  </a:cubicBezTo>
                  <a:cubicBezTo>
                    <a:pt x="985829" y="800597"/>
                    <a:pt x="990909" y="798057"/>
                    <a:pt x="994719" y="795517"/>
                  </a:cubicBezTo>
                  <a:cubicBezTo>
                    <a:pt x="999799" y="791707"/>
                    <a:pt x="1002339" y="785357"/>
                    <a:pt x="1004879" y="782817"/>
                  </a:cubicBezTo>
                  <a:cubicBezTo>
                    <a:pt x="1006149" y="737729"/>
                    <a:pt x="1007419" y="714790"/>
                    <a:pt x="1008689" y="691852"/>
                  </a:cubicBezTo>
                  <a:cubicBezTo>
                    <a:pt x="1009959" y="656352"/>
                    <a:pt x="1020119" y="315551"/>
                    <a:pt x="1021389" y="280051"/>
                  </a:cubicBezTo>
                  <a:cubicBezTo>
                    <a:pt x="1021389" y="258751"/>
                    <a:pt x="1022659" y="237451"/>
                    <a:pt x="1023929" y="216151"/>
                  </a:cubicBezTo>
                  <a:cubicBezTo>
                    <a:pt x="1025199" y="193212"/>
                    <a:pt x="1026469" y="170274"/>
                    <a:pt x="1029009" y="147335"/>
                  </a:cubicBezTo>
                  <a:cubicBezTo>
                    <a:pt x="1030279" y="133682"/>
                    <a:pt x="1030279" y="119482"/>
                    <a:pt x="1035359" y="105828"/>
                  </a:cubicBezTo>
                  <a:cubicBezTo>
                    <a:pt x="1040439" y="89443"/>
                    <a:pt x="1042979" y="73605"/>
                    <a:pt x="1041709" y="44450"/>
                  </a:cubicBezTo>
                  <a:cubicBezTo>
                    <a:pt x="1041709" y="38100"/>
                    <a:pt x="1037899" y="30480"/>
                    <a:pt x="1031549" y="27940"/>
                  </a:cubicBezTo>
                  <a:close/>
                </a:path>
              </a:pathLst>
            </a:custGeom>
            <a:solidFill>
              <a:srgbClr val="425957"/>
            </a:solidFill>
          </p:spPr>
          <p:txBody>
            <a:bodyPr anchor="ctr"/>
            <a:lstStyle/>
            <a:p>
              <a:pPr algn="ctr"/>
              <a:r>
                <a:rPr lang="vi-VN" sz="3200" b="1" dirty="0">
                  <a:solidFill>
                    <a:srgbClr val="FFFF00"/>
                  </a:solidFill>
                  <a:latin typeface="#9Slide03 Oswald Light" panose="00000400000000000000" pitchFamily="2" charset="0"/>
                </a:rPr>
                <a:t>Bước 1: </a:t>
              </a:r>
              <a:r>
                <a:rPr lang="vi-VN" sz="3200" dirty="0">
                  <a:solidFill>
                    <a:schemeClr val="bg1"/>
                  </a:solidFill>
                  <a:latin typeface="#9Slide03 Oswald Light" panose="00000400000000000000" pitchFamily="2" charset="0"/>
                </a:rPr>
                <a:t>Các nhóm thu thập tư liệu qua </a:t>
              </a:r>
              <a:r>
                <a:rPr lang="vi-VN" sz="3200" dirty="0" err="1">
                  <a:solidFill>
                    <a:schemeClr val="bg1"/>
                  </a:solidFill>
                  <a:latin typeface="#9Slide03 Oswald Light" panose="00000400000000000000" pitchFamily="2" charset="0"/>
                </a:rPr>
                <a:t>internet</a:t>
              </a:r>
              <a:r>
                <a:rPr lang="vi-VN" sz="3200" dirty="0">
                  <a:solidFill>
                    <a:schemeClr val="bg1"/>
                  </a:solidFill>
                  <a:latin typeface="#9Slide03 Oswald Light" panose="00000400000000000000" pitchFamily="2" charset="0"/>
                </a:rPr>
                <a:t>, sách,... để tìm hiểu thông tin về chủ đề đã chọn.</a:t>
              </a:r>
            </a:p>
          </p:txBody>
        </p:sp>
      </p:grpSp>
      <p:grpSp>
        <p:nvGrpSpPr>
          <p:cNvPr id="11" name="Group 11"/>
          <p:cNvGrpSpPr/>
          <p:nvPr/>
        </p:nvGrpSpPr>
        <p:grpSpPr>
          <a:xfrm>
            <a:off x="2322184" y="6167295"/>
            <a:ext cx="6162294" cy="3047981"/>
            <a:chOff x="0" y="0"/>
            <a:chExt cx="1041709" cy="809487"/>
          </a:xfrm>
        </p:grpSpPr>
        <p:sp>
          <p:nvSpPr>
            <p:cNvPr id="12" name="Freeform 12"/>
            <p:cNvSpPr/>
            <p:nvPr/>
          </p:nvSpPr>
          <p:spPr>
            <a:xfrm>
              <a:off x="0" y="-1270"/>
              <a:ext cx="1042979" cy="808217"/>
            </a:xfrm>
            <a:custGeom>
              <a:avLst/>
              <a:gdLst/>
              <a:ahLst/>
              <a:cxnLst/>
              <a:rect l="l" t="t" r="r" b="b"/>
              <a:pathLst>
                <a:path w="1042979" h="808217">
                  <a:moveTo>
                    <a:pt x="1031549" y="27940"/>
                  </a:moveTo>
                  <a:cubicBezTo>
                    <a:pt x="1022659" y="24130"/>
                    <a:pt x="1013769" y="21590"/>
                    <a:pt x="1004879" y="21590"/>
                  </a:cubicBezTo>
                  <a:cubicBezTo>
                    <a:pt x="978209" y="20320"/>
                    <a:pt x="962513" y="20320"/>
                    <a:pt x="947014" y="17780"/>
                  </a:cubicBezTo>
                  <a:cubicBezTo>
                    <a:pt x="911588" y="12700"/>
                    <a:pt x="876900" y="6350"/>
                    <a:pt x="841474" y="3810"/>
                  </a:cubicBezTo>
                  <a:cubicBezTo>
                    <a:pt x="812690" y="1270"/>
                    <a:pt x="784644" y="3810"/>
                    <a:pt x="755860" y="2540"/>
                  </a:cubicBezTo>
                  <a:cubicBezTo>
                    <a:pt x="743314" y="2540"/>
                    <a:pt x="730767" y="0"/>
                    <a:pt x="718220" y="2540"/>
                  </a:cubicBezTo>
                  <a:cubicBezTo>
                    <a:pt x="687960" y="10160"/>
                    <a:pt x="657700" y="11430"/>
                    <a:pt x="626702" y="8890"/>
                  </a:cubicBezTo>
                  <a:cubicBezTo>
                    <a:pt x="611203" y="7620"/>
                    <a:pt x="595704" y="7620"/>
                    <a:pt x="580205" y="7620"/>
                  </a:cubicBezTo>
                  <a:cubicBezTo>
                    <a:pt x="552160" y="7620"/>
                    <a:pt x="524114" y="7620"/>
                    <a:pt x="496068" y="6350"/>
                  </a:cubicBezTo>
                  <a:cubicBezTo>
                    <a:pt x="466546" y="5080"/>
                    <a:pt x="175756" y="2540"/>
                    <a:pt x="146972" y="1270"/>
                  </a:cubicBezTo>
                  <a:cubicBezTo>
                    <a:pt x="123355" y="0"/>
                    <a:pt x="100475" y="1270"/>
                    <a:pt x="76858" y="1270"/>
                  </a:cubicBezTo>
                  <a:cubicBezTo>
                    <a:pt x="60621" y="1270"/>
                    <a:pt x="33020" y="3810"/>
                    <a:pt x="5080" y="5080"/>
                  </a:cubicBezTo>
                  <a:cubicBezTo>
                    <a:pt x="3810" y="5080"/>
                    <a:pt x="2540" y="7620"/>
                    <a:pt x="0" y="8890"/>
                  </a:cubicBezTo>
                  <a:cubicBezTo>
                    <a:pt x="1270" y="21590"/>
                    <a:pt x="3810" y="34290"/>
                    <a:pt x="5080" y="46990"/>
                  </a:cubicBezTo>
                  <a:cubicBezTo>
                    <a:pt x="15240" y="88351"/>
                    <a:pt x="16510" y="119482"/>
                    <a:pt x="17780" y="150066"/>
                  </a:cubicBezTo>
                  <a:cubicBezTo>
                    <a:pt x="19050" y="181197"/>
                    <a:pt x="17780" y="212328"/>
                    <a:pt x="16510" y="244005"/>
                  </a:cubicBezTo>
                  <a:cubicBezTo>
                    <a:pt x="15240" y="276228"/>
                    <a:pt x="2540" y="614298"/>
                    <a:pt x="2540" y="646521"/>
                  </a:cubicBezTo>
                  <a:cubicBezTo>
                    <a:pt x="2540" y="678198"/>
                    <a:pt x="1270" y="709875"/>
                    <a:pt x="0" y="741552"/>
                  </a:cubicBezTo>
                  <a:cubicBezTo>
                    <a:pt x="0" y="753607"/>
                    <a:pt x="3810" y="763767"/>
                    <a:pt x="15240" y="768847"/>
                  </a:cubicBezTo>
                  <a:cubicBezTo>
                    <a:pt x="22860" y="772657"/>
                    <a:pt x="31750" y="775197"/>
                    <a:pt x="40640" y="776467"/>
                  </a:cubicBezTo>
                  <a:cubicBezTo>
                    <a:pt x="76120" y="781547"/>
                    <a:pt x="104166" y="785357"/>
                    <a:pt x="132211" y="790437"/>
                  </a:cubicBezTo>
                  <a:cubicBezTo>
                    <a:pt x="147710" y="792977"/>
                    <a:pt x="163209" y="798057"/>
                    <a:pt x="178708" y="799327"/>
                  </a:cubicBezTo>
                  <a:cubicBezTo>
                    <a:pt x="204540" y="801867"/>
                    <a:pt x="492378" y="803137"/>
                    <a:pt x="518210" y="804407"/>
                  </a:cubicBezTo>
                  <a:cubicBezTo>
                    <a:pt x="521900" y="804407"/>
                    <a:pt x="525590" y="804407"/>
                    <a:pt x="529280" y="804407"/>
                  </a:cubicBezTo>
                  <a:cubicBezTo>
                    <a:pt x="546993" y="804407"/>
                    <a:pt x="565445" y="803137"/>
                    <a:pt x="583158" y="803137"/>
                  </a:cubicBezTo>
                  <a:cubicBezTo>
                    <a:pt x="603823" y="803137"/>
                    <a:pt x="623750" y="804407"/>
                    <a:pt x="644415" y="804407"/>
                  </a:cubicBezTo>
                  <a:cubicBezTo>
                    <a:pt x="674675" y="804407"/>
                    <a:pt x="705673" y="804407"/>
                    <a:pt x="735933" y="804407"/>
                  </a:cubicBezTo>
                  <a:cubicBezTo>
                    <a:pt x="763979" y="804407"/>
                    <a:pt x="792025" y="805677"/>
                    <a:pt x="820070" y="806947"/>
                  </a:cubicBezTo>
                  <a:cubicBezTo>
                    <a:pt x="832617" y="806947"/>
                    <a:pt x="845902" y="808217"/>
                    <a:pt x="858449" y="808217"/>
                  </a:cubicBezTo>
                  <a:cubicBezTo>
                    <a:pt x="899041" y="806947"/>
                    <a:pt x="938896" y="800597"/>
                    <a:pt x="982019" y="800597"/>
                  </a:cubicBezTo>
                  <a:cubicBezTo>
                    <a:pt x="985829" y="800597"/>
                    <a:pt x="990909" y="798057"/>
                    <a:pt x="994719" y="795517"/>
                  </a:cubicBezTo>
                  <a:cubicBezTo>
                    <a:pt x="999799" y="791707"/>
                    <a:pt x="1002339" y="785357"/>
                    <a:pt x="1004879" y="782817"/>
                  </a:cubicBezTo>
                  <a:cubicBezTo>
                    <a:pt x="1006149" y="737729"/>
                    <a:pt x="1007419" y="714790"/>
                    <a:pt x="1008689" y="691852"/>
                  </a:cubicBezTo>
                  <a:cubicBezTo>
                    <a:pt x="1009959" y="656352"/>
                    <a:pt x="1020119" y="315551"/>
                    <a:pt x="1021389" y="280051"/>
                  </a:cubicBezTo>
                  <a:cubicBezTo>
                    <a:pt x="1021389" y="258751"/>
                    <a:pt x="1022659" y="237451"/>
                    <a:pt x="1023929" y="216151"/>
                  </a:cubicBezTo>
                  <a:cubicBezTo>
                    <a:pt x="1025199" y="193212"/>
                    <a:pt x="1026469" y="170274"/>
                    <a:pt x="1029009" y="147335"/>
                  </a:cubicBezTo>
                  <a:cubicBezTo>
                    <a:pt x="1030279" y="133682"/>
                    <a:pt x="1030279" y="119482"/>
                    <a:pt x="1035359" y="105828"/>
                  </a:cubicBezTo>
                  <a:cubicBezTo>
                    <a:pt x="1040439" y="89443"/>
                    <a:pt x="1042979" y="73605"/>
                    <a:pt x="1041709" y="44450"/>
                  </a:cubicBezTo>
                  <a:cubicBezTo>
                    <a:pt x="1041709" y="38100"/>
                    <a:pt x="1037899" y="30480"/>
                    <a:pt x="1031549" y="27940"/>
                  </a:cubicBezTo>
                  <a:close/>
                </a:path>
              </a:pathLst>
            </a:custGeom>
            <a:solidFill>
              <a:srgbClr val="425957"/>
            </a:solidFill>
          </p:spPr>
          <p:txBody>
            <a:bodyPr anchor="ctr"/>
            <a:lstStyle/>
            <a:p>
              <a:pPr algn="ctr"/>
              <a:r>
                <a:rPr kumimoji="0" lang="vi-VN" sz="3200" b="1" i="0" u="none" strike="noStrike" kern="1200" cap="none" spc="0" normalizeH="0" baseline="0" noProof="0" dirty="0">
                  <a:ln>
                    <a:noFill/>
                  </a:ln>
                  <a:solidFill>
                    <a:srgbClr val="FFFF00"/>
                  </a:solidFill>
                  <a:effectLst/>
                  <a:uLnTx/>
                  <a:uFillTx/>
                  <a:latin typeface="#9Slide03 Oswald Light" panose="00000400000000000000" pitchFamily="2" charset="0"/>
                  <a:ea typeface="+mn-ea"/>
                  <a:cs typeface="+mn-cs"/>
                </a:rPr>
                <a:t>Bước 2: </a:t>
              </a:r>
              <a:r>
                <a:rPr kumimoji="0" lang="vi-VN" sz="32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Xây dựng đề cương báo cáo bao gồm phần mở đầu, phần nội dung (giải quyết những vấn đề đặt ra trong phần mở đầu với các dữ liệu cụ thể, số liệu, bảng biểu... và phần kết luận.</a:t>
              </a:r>
              <a:endParaRPr lang="en-US" sz="3200" dirty="0"/>
            </a:p>
          </p:txBody>
        </p:sp>
      </p:grpSp>
      <p:grpSp>
        <p:nvGrpSpPr>
          <p:cNvPr id="19" name="Group 19"/>
          <p:cNvGrpSpPr/>
          <p:nvPr/>
        </p:nvGrpSpPr>
        <p:grpSpPr>
          <a:xfrm>
            <a:off x="-646573" y="-344396"/>
            <a:ext cx="3719595" cy="3718959"/>
            <a:chOff x="0" y="0"/>
            <a:chExt cx="4959460" cy="4958613"/>
          </a:xfrm>
        </p:grpSpPr>
        <p:sp>
          <p:nvSpPr>
            <p:cNvPr id="20" name="Freeform 20"/>
            <p:cNvSpPr/>
            <p:nvPr/>
          </p:nvSpPr>
          <p:spPr>
            <a:xfrm rot="-638563">
              <a:off x="177926" y="2589374"/>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2">
                <a:extLst>
                  <a:ext uri="{96DAC541-7B7A-43D3-8B79-37D633B846F1}">
                    <asvg:svgBlip xmlns:asvg="http://schemas.microsoft.com/office/drawing/2016/SVG/main" r:embed="rId3"/>
                  </a:ext>
                </a:extLst>
              </a:blip>
              <a:stretch>
                <a:fillRect l="-96098" t="-91028" r="-106201" b="-116607"/>
              </a:stretch>
            </a:blipFill>
          </p:spPr>
          <p:txBody>
            <a:bodyPr/>
            <a:lstStyle/>
            <a:p>
              <a:endParaRPr lang="en-US"/>
            </a:p>
          </p:txBody>
        </p:sp>
        <p:sp>
          <p:nvSpPr>
            <p:cNvPr id="21" name="Freeform 21"/>
            <p:cNvSpPr/>
            <p:nvPr/>
          </p:nvSpPr>
          <p:spPr>
            <a:xfrm rot="10411390">
              <a:off x="2360343" y="133286"/>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2">
                <a:extLst>
                  <a:ext uri="{96DAC541-7B7A-43D3-8B79-37D633B846F1}">
                    <asvg:svgBlip xmlns:asvg="http://schemas.microsoft.com/office/drawing/2016/SVG/main" r:embed="rId3"/>
                  </a:ext>
                </a:extLst>
              </a:blip>
              <a:stretch>
                <a:fillRect l="-96098" t="-91028" r="-106201" b="-116607"/>
              </a:stretch>
            </a:blipFill>
          </p:spPr>
          <p:txBody>
            <a:bodyPr/>
            <a:lstStyle/>
            <a:p>
              <a:endParaRPr lang="en-US"/>
            </a:p>
          </p:txBody>
        </p:sp>
      </p:grpSp>
      <p:grpSp>
        <p:nvGrpSpPr>
          <p:cNvPr id="22" name="Group 22"/>
          <p:cNvGrpSpPr/>
          <p:nvPr/>
        </p:nvGrpSpPr>
        <p:grpSpPr>
          <a:xfrm rot="-9232054">
            <a:off x="14830001" y="7949522"/>
            <a:ext cx="3719595" cy="3718959"/>
            <a:chOff x="0" y="0"/>
            <a:chExt cx="4959460" cy="4958613"/>
          </a:xfrm>
        </p:grpSpPr>
        <p:sp>
          <p:nvSpPr>
            <p:cNvPr id="23" name="Freeform 23"/>
            <p:cNvSpPr/>
            <p:nvPr/>
          </p:nvSpPr>
          <p:spPr>
            <a:xfrm rot="-638563">
              <a:off x="177926" y="2589374"/>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2">
                <a:extLst>
                  <a:ext uri="{96DAC541-7B7A-43D3-8B79-37D633B846F1}">
                    <asvg:svgBlip xmlns:asvg="http://schemas.microsoft.com/office/drawing/2016/SVG/main" r:embed="rId3"/>
                  </a:ext>
                </a:extLst>
              </a:blip>
              <a:stretch>
                <a:fillRect l="-96098" t="-91028" r="-106201" b="-116607"/>
              </a:stretch>
            </a:blipFill>
          </p:spPr>
          <p:txBody>
            <a:bodyPr/>
            <a:lstStyle/>
            <a:p>
              <a:endParaRPr lang="en-US"/>
            </a:p>
          </p:txBody>
        </p:sp>
        <p:sp>
          <p:nvSpPr>
            <p:cNvPr id="24" name="Freeform 24"/>
            <p:cNvSpPr/>
            <p:nvPr/>
          </p:nvSpPr>
          <p:spPr>
            <a:xfrm rot="10411390">
              <a:off x="2360343" y="133286"/>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2">
                <a:extLst>
                  <a:ext uri="{96DAC541-7B7A-43D3-8B79-37D633B846F1}">
                    <asvg:svgBlip xmlns:asvg="http://schemas.microsoft.com/office/drawing/2016/SVG/main" r:embed="rId3"/>
                  </a:ext>
                </a:extLst>
              </a:blip>
              <a:stretch>
                <a:fillRect l="-96098" t="-91028" r="-106201" b="-116607"/>
              </a:stretch>
            </a:blipFill>
          </p:spPr>
          <p:txBody>
            <a:bodyPr/>
            <a:lstStyle/>
            <a:p>
              <a:endParaRPr lang="en-US"/>
            </a:p>
          </p:txBody>
        </p:sp>
      </p:grpSp>
      <p:sp>
        <p:nvSpPr>
          <p:cNvPr id="25" name="Freeform 25"/>
          <p:cNvSpPr/>
          <p:nvPr/>
        </p:nvSpPr>
        <p:spPr>
          <a:xfrm>
            <a:off x="1076404" y="8007773"/>
            <a:ext cx="1164994" cy="1160758"/>
          </a:xfrm>
          <a:custGeom>
            <a:avLst/>
            <a:gdLst/>
            <a:ahLst/>
            <a:cxnLst/>
            <a:rect l="l" t="t" r="r" b="b"/>
            <a:pathLst>
              <a:path w="1164994" h="1160758">
                <a:moveTo>
                  <a:pt x="0" y="0"/>
                </a:moveTo>
                <a:lnTo>
                  <a:pt x="1164994" y="0"/>
                </a:lnTo>
                <a:lnTo>
                  <a:pt x="1164994" y="1160757"/>
                </a:lnTo>
                <a:lnTo>
                  <a:pt x="0" y="1160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dirty="0"/>
          </a:p>
        </p:txBody>
      </p:sp>
      <p:sp>
        <p:nvSpPr>
          <p:cNvPr id="26" name="Freeform 26"/>
          <p:cNvSpPr/>
          <p:nvPr/>
        </p:nvSpPr>
        <p:spPr>
          <a:xfrm>
            <a:off x="15629865" y="5143500"/>
            <a:ext cx="909012" cy="645979"/>
          </a:xfrm>
          <a:custGeom>
            <a:avLst/>
            <a:gdLst/>
            <a:ahLst/>
            <a:cxnLst/>
            <a:rect l="l" t="t" r="r" b="b"/>
            <a:pathLst>
              <a:path w="909012" h="645979">
                <a:moveTo>
                  <a:pt x="0" y="0"/>
                </a:moveTo>
                <a:lnTo>
                  <a:pt x="909012" y="0"/>
                </a:lnTo>
                <a:lnTo>
                  <a:pt x="909012" y="645979"/>
                </a:lnTo>
                <a:lnTo>
                  <a:pt x="0" y="6459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0" name="Group 69">
            <a:extLst>
              <a:ext uri="{FF2B5EF4-FFF2-40B4-BE49-F238E27FC236}">
                <a16:creationId xmlns:a16="http://schemas.microsoft.com/office/drawing/2014/main" id="{1808C6A0-7F84-B2BA-FA18-617F81D4EA24}"/>
              </a:ext>
            </a:extLst>
          </p:cNvPr>
          <p:cNvGrpSpPr/>
          <p:nvPr/>
        </p:nvGrpSpPr>
        <p:grpSpPr>
          <a:xfrm>
            <a:off x="10134598" y="6163495"/>
            <a:ext cx="6230943" cy="2999123"/>
            <a:chOff x="10134598" y="6163495"/>
            <a:chExt cx="6230943" cy="2999123"/>
          </a:xfrm>
        </p:grpSpPr>
        <p:grpSp>
          <p:nvGrpSpPr>
            <p:cNvPr id="17" name="Group 17"/>
            <p:cNvGrpSpPr/>
            <p:nvPr/>
          </p:nvGrpSpPr>
          <p:grpSpPr>
            <a:xfrm rot="-10800000">
              <a:off x="10134598" y="6163495"/>
              <a:ext cx="6230943" cy="2999123"/>
              <a:chOff x="0" y="0"/>
              <a:chExt cx="1041709" cy="809487"/>
            </a:xfrm>
          </p:grpSpPr>
          <p:sp>
            <p:nvSpPr>
              <p:cNvPr id="18" name="Freeform 18"/>
              <p:cNvSpPr/>
              <p:nvPr/>
            </p:nvSpPr>
            <p:spPr>
              <a:xfrm>
                <a:off x="0" y="-1270"/>
                <a:ext cx="1042979" cy="808217"/>
              </a:xfrm>
              <a:custGeom>
                <a:avLst/>
                <a:gdLst/>
                <a:ahLst/>
                <a:cxnLst/>
                <a:rect l="l" t="t" r="r" b="b"/>
                <a:pathLst>
                  <a:path w="1042979" h="808217">
                    <a:moveTo>
                      <a:pt x="1031549" y="27940"/>
                    </a:moveTo>
                    <a:cubicBezTo>
                      <a:pt x="1022659" y="24130"/>
                      <a:pt x="1013769" y="21590"/>
                      <a:pt x="1004879" y="21590"/>
                    </a:cubicBezTo>
                    <a:cubicBezTo>
                      <a:pt x="978209" y="20320"/>
                      <a:pt x="962513" y="20320"/>
                      <a:pt x="947014" y="17780"/>
                    </a:cubicBezTo>
                    <a:cubicBezTo>
                      <a:pt x="911588" y="12700"/>
                      <a:pt x="876900" y="6350"/>
                      <a:pt x="841474" y="3810"/>
                    </a:cubicBezTo>
                    <a:cubicBezTo>
                      <a:pt x="812690" y="1270"/>
                      <a:pt x="784644" y="3810"/>
                      <a:pt x="755860" y="2540"/>
                    </a:cubicBezTo>
                    <a:cubicBezTo>
                      <a:pt x="743314" y="2540"/>
                      <a:pt x="730767" y="0"/>
                      <a:pt x="718220" y="2540"/>
                    </a:cubicBezTo>
                    <a:cubicBezTo>
                      <a:pt x="687960" y="10160"/>
                      <a:pt x="657700" y="11430"/>
                      <a:pt x="626702" y="8890"/>
                    </a:cubicBezTo>
                    <a:cubicBezTo>
                      <a:pt x="611203" y="7620"/>
                      <a:pt x="595704" y="7620"/>
                      <a:pt x="580205" y="7620"/>
                    </a:cubicBezTo>
                    <a:cubicBezTo>
                      <a:pt x="552160" y="7620"/>
                      <a:pt x="524114" y="7620"/>
                      <a:pt x="496068" y="6350"/>
                    </a:cubicBezTo>
                    <a:cubicBezTo>
                      <a:pt x="466546" y="5080"/>
                      <a:pt x="175756" y="2540"/>
                      <a:pt x="146972" y="1270"/>
                    </a:cubicBezTo>
                    <a:cubicBezTo>
                      <a:pt x="123355" y="0"/>
                      <a:pt x="100475" y="1270"/>
                      <a:pt x="76858" y="1270"/>
                    </a:cubicBezTo>
                    <a:cubicBezTo>
                      <a:pt x="60621" y="1270"/>
                      <a:pt x="33020" y="3810"/>
                      <a:pt x="5080" y="5080"/>
                    </a:cubicBezTo>
                    <a:cubicBezTo>
                      <a:pt x="3810" y="5080"/>
                      <a:pt x="2540" y="7620"/>
                      <a:pt x="0" y="8890"/>
                    </a:cubicBezTo>
                    <a:cubicBezTo>
                      <a:pt x="1270" y="21590"/>
                      <a:pt x="3810" y="34290"/>
                      <a:pt x="5080" y="46990"/>
                    </a:cubicBezTo>
                    <a:cubicBezTo>
                      <a:pt x="15240" y="88351"/>
                      <a:pt x="16510" y="119482"/>
                      <a:pt x="17780" y="150066"/>
                    </a:cubicBezTo>
                    <a:cubicBezTo>
                      <a:pt x="19050" y="181197"/>
                      <a:pt x="17780" y="212328"/>
                      <a:pt x="16510" y="244005"/>
                    </a:cubicBezTo>
                    <a:cubicBezTo>
                      <a:pt x="15240" y="276228"/>
                      <a:pt x="2540" y="614298"/>
                      <a:pt x="2540" y="646521"/>
                    </a:cubicBezTo>
                    <a:cubicBezTo>
                      <a:pt x="2540" y="678198"/>
                      <a:pt x="1270" y="709875"/>
                      <a:pt x="0" y="741552"/>
                    </a:cubicBezTo>
                    <a:cubicBezTo>
                      <a:pt x="0" y="753607"/>
                      <a:pt x="3810" y="763767"/>
                      <a:pt x="15240" y="768847"/>
                    </a:cubicBezTo>
                    <a:cubicBezTo>
                      <a:pt x="22860" y="772657"/>
                      <a:pt x="31750" y="775197"/>
                      <a:pt x="40640" y="776467"/>
                    </a:cubicBezTo>
                    <a:cubicBezTo>
                      <a:pt x="76120" y="781547"/>
                      <a:pt x="104166" y="785357"/>
                      <a:pt x="132211" y="790437"/>
                    </a:cubicBezTo>
                    <a:cubicBezTo>
                      <a:pt x="147710" y="792977"/>
                      <a:pt x="163209" y="798057"/>
                      <a:pt x="178708" y="799327"/>
                    </a:cubicBezTo>
                    <a:cubicBezTo>
                      <a:pt x="204540" y="801867"/>
                      <a:pt x="492378" y="803137"/>
                      <a:pt x="518210" y="804407"/>
                    </a:cubicBezTo>
                    <a:cubicBezTo>
                      <a:pt x="521900" y="804407"/>
                      <a:pt x="525590" y="804407"/>
                      <a:pt x="529280" y="804407"/>
                    </a:cubicBezTo>
                    <a:cubicBezTo>
                      <a:pt x="546993" y="804407"/>
                      <a:pt x="565445" y="803137"/>
                      <a:pt x="583158" y="803137"/>
                    </a:cubicBezTo>
                    <a:cubicBezTo>
                      <a:pt x="603823" y="803137"/>
                      <a:pt x="623750" y="804407"/>
                      <a:pt x="644415" y="804407"/>
                    </a:cubicBezTo>
                    <a:cubicBezTo>
                      <a:pt x="674675" y="804407"/>
                      <a:pt x="705673" y="804407"/>
                      <a:pt x="735933" y="804407"/>
                    </a:cubicBezTo>
                    <a:cubicBezTo>
                      <a:pt x="763979" y="804407"/>
                      <a:pt x="792025" y="805677"/>
                      <a:pt x="820070" y="806947"/>
                    </a:cubicBezTo>
                    <a:cubicBezTo>
                      <a:pt x="832617" y="806947"/>
                      <a:pt x="845902" y="808217"/>
                      <a:pt x="858449" y="808217"/>
                    </a:cubicBezTo>
                    <a:cubicBezTo>
                      <a:pt x="899041" y="806947"/>
                      <a:pt x="938896" y="800597"/>
                      <a:pt x="982019" y="800597"/>
                    </a:cubicBezTo>
                    <a:cubicBezTo>
                      <a:pt x="985829" y="800597"/>
                      <a:pt x="990909" y="798057"/>
                      <a:pt x="994719" y="795517"/>
                    </a:cubicBezTo>
                    <a:cubicBezTo>
                      <a:pt x="999799" y="791707"/>
                      <a:pt x="1002339" y="785357"/>
                      <a:pt x="1004879" y="782817"/>
                    </a:cubicBezTo>
                    <a:cubicBezTo>
                      <a:pt x="1006149" y="737729"/>
                      <a:pt x="1007419" y="714790"/>
                      <a:pt x="1008689" y="691852"/>
                    </a:cubicBezTo>
                    <a:cubicBezTo>
                      <a:pt x="1009959" y="656352"/>
                      <a:pt x="1020119" y="315551"/>
                      <a:pt x="1021389" y="280051"/>
                    </a:cubicBezTo>
                    <a:cubicBezTo>
                      <a:pt x="1021389" y="258751"/>
                      <a:pt x="1022659" y="237451"/>
                      <a:pt x="1023929" y="216151"/>
                    </a:cubicBezTo>
                    <a:cubicBezTo>
                      <a:pt x="1025199" y="193212"/>
                      <a:pt x="1026469" y="170274"/>
                      <a:pt x="1029009" y="147335"/>
                    </a:cubicBezTo>
                    <a:cubicBezTo>
                      <a:pt x="1030279" y="133682"/>
                      <a:pt x="1030279" y="119482"/>
                      <a:pt x="1035359" y="105828"/>
                    </a:cubicBezTo>
                    <a:cubicBezTo>
                      <a:pt x="1040439" y="89443"/>
                      <a:pt x="1042979" y="73605"/>
                      <a:pt x="1041709" y="44450"/>
                    </a:cubicBezTo>
                    <a:cubicBezTo>
                      <a:pt x="1041709" y="38100"/>
                      <a:pt x="1037899" y="30480"/>
                      <a:pt x="1031549" y="27940"/>
                    </a:cubicBezTo>
                    <a:close/>
                  </a:path>
                </a:pathLst>
              </a:custGeom>
              <a:solidFill>
                <a:srgbClr val="425957"/>
              </a:solidFill>
            </p:spPr>
            <p:txBody>
              <a:bodyPr/>
              <a:lstStyle/>
              <a:p>
                <a:endParaRPr lang="en-US" dirty="0"/>
              </a:p>
            </p:txBody>
          </p:sp>
        </p:grpSp>
        <p:sp>
          <p:nvSpPr>
            <p:cNvPr id="36" name="TextBox 35">
              <a:extLst>
                <a:ext uri="{FF2B5EF4-FFF2-40B4-BE49-F238E27FC236}">
                  <a16:creationId xmlns:a16="http://schemas.microsoft.com/office/drawing/2014/main" id="{C8D6BE59-9A43-466B-6201-DB5DB95545A3}"/>
                </a:ext>
              </a:extLst>
            </p:cNvPr>
            <p:cNvSpPr txBox="1"/>
            <p:nvPr/>
          </p:nvSpPr>
          <p:spPr>
            <a:xfrm>
              <a:off x="11021144" y="7024165"/>
              <a:ext cx="4679134" cy="584775"/>
            </a:xfrm>
            <a:prstGeom prst="rect">
              <a:avLst/>
            </a:prstGeom>
            <a:noFill/>
          </p:spPr>
          <p:txBody>
            <a:bodyPr wrap="square">
              <a:spAutoFit/>
            </a:bodyPr>
            <a:lstStyle/>
            <a:p>
              <a:r>
                <a:rPr lang="vi-VN" sz="3200" dirty="0">
                  <a:solidFill>
                    <a:schemeClr val="bg1"/>
                  </a:solidFill>
                  <a:latin typeface="#9Slide03 Oswald Light" panose="00000400000000000000" pitchFamily="2" charset="0"/>
                </a:rPr>
                <a:t> </a:t>
              </a:r>
              <a:r>
                <a:rPr lang="vi-VN" sz="3200" b="1" dirty="0">
                  <a:solidFill>
                    <a:srgbClr val="FFFF00"/>
                  </a:solidFill>
                  <a:latin typeface="#9Slide03 Oswald Light" panose="00000400000000000000" pitchFamily="2" charset="0"/>
                </a:rPr>
                <a:t>Bước 4: </a:t>
              </a:r>
              <a:r>
                <a:rPr lang="vi-VN" sz="3200" dirty="0">
                  <a:solidFill>
                    <a:schemeClr val="bg1"/>
                  </a:solidFill>
                  <a:latin typeface="#9Slide03 Oswald Light" panose="00000400000000000000" pitchFamily="2" charset="0"/>
                </a:rPr>
                <a:t>Tiến hành viết báo cáo</a:t>
              </a:r>
            </a:p>
          </p:txBody>
        </p:sp>
      </p:grpSp>
      <p:grpSp>
        <p:nvGrpSpPr>
          <p:cNvPr id="69" name="Group 68">
            <a:extLst>
              <a:ext uri="{FF2B5EF4-FFF2-40B4-BE49-F238E27FC236}">
                <a16:creationId xmlns:a16="http://schemas.microsoft.com/office/drawing/2014/main" id="{45BA4060-A408-6726-9942-A204F5C10A9F}"/>
              </a:ext>
            </a:extLst>
          </p:cNvPr>
          <p:cNvGrpSpPr/>
          <p:nvPr/>
        </p:nvGrpSpPr>
        <p:grpSpPr>
          <a:xfrm>
            <a:off x="10355881" y="2604531"/>
            <a:ext cx="6009661" cy="2999123"/>
            <a:chOff x="10355881" y="2604531"/>
            <a:chExt cx="6009661" cy="2999123"/>
          </a:xfrm>
        </p:grpSpPr>
        <p:grpSp>
          <p:nvGrpSpPr>
            <p:cNvPr id="9" name="Group 9"/>
            <p:cNvGrpSpPr/>
            <p:nvPr/>
          </p:nvGrpSpPr>
          <p:grpSpPr>
            <a:xfrm rot="-10800000">
              <a:off x="10355881" y="2604531"/>
              <a:ext cx="6009661" cy="2999123"/>
              <a:chOff x="0" y="-1270"/>
              <a:chExt cx="1042979" cy="808217"/>
            </a:xfrm>
          </p:grpSpPr>
          <p:sp>
            <p:nvSpPr>
              <p:cNvPr id="10" name="Freeform 10"/>
              <p:cNvSpPr/>
              <p:nvPr/>
            </p:nvSpPr>
            <p:spPr>
              <a:xfrm>
                <a:off x="0" y="-1270"/>
                <a:ext cx="1042979" cy="808217"/>
              </a:xfrm>
              <a:custGeom>
                <a:avLst/>
                <a:gdLst/>
                <a:ahLst/>
                <a:cxnLst/>
                <a:rect l="l" t="t" r="r" b="b"/>
                <a:pathLst>
                  <a:path w="1042979" h="808217">
                    <a:moveTo>
                      <a:pt x="1031549" y="27940"/>
                    </a:moveTo>
                    <a:cubicBezTo>
                      <a:pt x="1022659" y="24130"/>
                      <a:pt x="1013769" y="21590"/>
                      <a:pt x="1004879" y="21590"/>
                    </a:cubicBezTo>
                    <a:cubicBezTo>
                      <a:pt x="978209" y="20320"/>
                      <a:pt x="962513" y="20320"/>
                      <a:pt x="947014" y="17780"/>
                    </a:cubicBezTo>
                    <a:cubicBezTo>
                      <a:pt x="911588" y="12700"/>
                      <a:pt x="876900" y="6350"/>
                      <a:pt x="841474" y="3810"/>
                    </a:cubicBezTo>
                    <a:cubicBezTo>
                      <a:pt x="812690" y="1270"/>
                      <a:pt x="784644" y="3810"/>
                      <a:pt x="755860" y="2540"/>
                    </a:cubicBezTo>
                    <a:cubicBezTo>
                      <a:pt x="743314" y="2540"/>
                      <a:pt x="730767" y="0"/>
                      <a:pt x="718220" y="2540"/>
                    </a:cubicBezTo>
                    <a:cubicBezTo>
                      <a:pt x="687960" y="10160"/>
                      <a:pt x="657700" y="11430"/>
                      <a:pt x="626702" y="8890"/>
                    </a:cubicBezTo>
                    <a:cubicBezTo>
                      <a:pt x="611203" y="7620"/>
                      <a:pt x="595704" y="7620"/>
                      <a:pt x="580205" y="7620"/>
                    </a:cubicBezTo>
                    <a:cubicBezTo>
                      <a:pt x="552160" y="7620"/>
                      <a:pt x="524114" y="7620"/>
                      <a:pt x="496068" y="6350"/>
                    </a:cubicBezTo>
                    <a:cubicBezTo>
                      <a:pt x="466546" y="5080"/>
                      <a:pt x="175756" y="2540"/>
                      <a:pt x="146972" y="1270"/>
                    </a:cubicBezTo>
                    <a:cubicBezTo>
                      <a:pt x="123355" y="0"/>
                      <a:pt x="100475" y="1270"/>
                      <a:pt x="76858" y="1270"/>
                    </a:cubicBezTo>
                    <a:cubicBezTo>
                      <a:pt x="60621" y="1270"/>
                      <a:pt x="33020" y="3810"/>
                      <a:pt x="5080" y="5080"/>
                    </a:cubicBezTo>
                    <a:cubicBezTo>
                      <a:pt x="3810" y="5080"/>
                      <a:pt x="2540" y="7620"/>
                      <a:pt x="0" y="8890"/>
                    </a:cubicBezTo>
                    <a:cubicBezTo>
                      <a:pt x="1270" y="21590"/>
                      <a:pt x="3810" y="34290"/>
                      <a:pt x="5080" y="46990"/>
                    </a:cubicBezTo>
                    <a:cubicBezTo>
                      <a:pt x="15240" y="88351"/>
                      <a:pt x="16510" y="119482"/>
                      <a:pt x="17780" y="150066"/>
                    </a:cubicBezTo>
                    <a:cubicBezTo>
                      <a:pt x="19050" y="181197"/>
                      <a:pt x="17780" y="212328"/>
                      <a:pt x="16510" y="244005"/>
                    </a:cubicBezTo>
                    <a:cubicBezTo>
                      <a:pt x="15240" y="276228"/>
                      <a:pt x="2540" y="614298"/>
                      <a:pt x="2540" y="646521"/>
                    </a:cubicBezTo>
                    <a:cubicBezTo>
                      <a:pt x="2540" y="678198"/>
                      <a:pt x="1270" y="709875"/>
                      <a:pt x="0" y="741552"/>
                    </a:cubicBezTo>
                    <a:cubicBezTo>
                      <a:pt x="0" y="753607"/>
                      <a:pt x="3810" y="763767"/>
                      <a:pt x="15240" y="768847"/>
                    </a:cubicBezTo>
                    <a:cubicBezTo>
                      <a:pt x="22860" y="772657"/>
                      <a:pt x="31750" y="775197"/>
                      <a:pt x="40640" y="776467"/>
                    </a:cubicBezTo>
                    <a:cubicBezTo>
                      <a:pt x="76120" y="781547"/>
                      <a:pt x="104166" y="785357"/>
                      <a:pt x="132211" y="790437"/>
                    </a:cubicBezTo>
                    <a:cubicBezTo>
                      <a:pt x="147710" y="792977"/>
                      <a:pt x="163209" y="798057"/>
                      <a:pt x="178708" y="799327"/>
                    </a:cubicBezTo>
                    <a:cubicBezTo>
                      <a:pt x="204540" y="801867"/>
                      <a:pt x="492378" y="803137"/>
                      <a:pt x="518210" y="804407"/>
                    </a:cubicBezTo>
                    <a:cubicBezTo>
                      <a:pt x="521900" y="804407"/>
                      <a:pt x="525590" y="804407"/>
                      <a:pt x="529280" y="804407"/>
                    </a:cubicBezTo>
                    <a:cubicBezTo>
                      <a:pt x="546993" y="804407"/>
                      <a:pt x="565445" y="803137"/>
                      <a:pt x="583158" y="803137"/>
                    </a:cubicBezTo>
                    <a:cubicBezTo>
                      <a:pt x="603823" y="803137"/>
                      <a:pt x="623750" y="804407"/>
                      <a:pt x="644415" y="804407"/>
                    </a:cubicBezTo>
                    <a:cubicBezTo>
                      <a:pt x="674675" y="804407"/>
                      <a:pt x="705673" y="804407"/>
                      <a:pt x="735933" y="804407"/>
                    </a:cubicBezTo>
                    <a:cubicBezTo>
                      <a:pt x="763979" y="804407"/>
                      <a:pt x="792025" y="805677"/>
                      <a:pt x="820070" y="806947"/>
                    </a:cubicBezTo>
                    <a:cubicBezTo>
                      <a:pt x="832617" y="806947"/>
                      <a:pt x="845902" y="808217"/>
                      <a:pt x="858449" y="808217"/>
                    </a:cubicBezTo>
                    <a:cubicBezTo>
                      <a:pt x="899041" y="806947"/>
                      <a:pt x="938896" y="800597"/>
                      <a:pt x="982019" y="800597"/>
                    </a:cubicBezTo>
                    <a:cubicBezTo>
                      <a:pt x="985829" y="800597"/>
                      <a:pt x="990909" y="798057"/>
                      <a:pt x="994719" y="795517"/>
                    </a:cubicBezTo>
                    <a:cubicBezTo>
                      <a:pt x="999799" y="791707"/>
                      <a:pt x="1002339" y="785357"/>
                      <a:pt x="1004879" y="782817"/>
                    </a:cubicBezTo>
                    <a:cubicBezTo>
                      <a:pt x="1006149" y="737729"/>
                      <a:pt x="1007419" y="714790"/>
                      <a:pt x="1008689" y="691852"/>
                    </a:cubicBezTo>
                    <a:cubicBezTo>
                      <a:pt x="1009959" y="656352"/>
                      <a:pt x="1020119" y="315551"/>
                      <a:pt x="1021389" y="280051"/>
                    </a:cubicBezTo>
                    <a:cubicBezTo>
                      <a:pt x="1021389" y="258751"/>
                      <a:pt x="1022659" y="237451"/>
                      <a:pt x="1023929" y="216151"/>
                    </a:cubicBezTo>
                    <a:cubicBezTo>
                      <a:pt x="1025199" y="193212"/>
                      <a:pt x="1026469" y="170274"/>
                      <a:pt x="1029009" y="147335"/>
                    </a:cubicBezTo>
                    <a:cubicBezTo>
                      <a:pt x="1030279" y="133682"/>
                      <a:pt x="1030279" y="119482"/>
                      <a:pt x="1035359" y="105828"/>
                    </a:cubicBezTo>
                    <a:cubicBezTo>
                      <a:pt x="1040439" y="89443"/>
                      <a:pt x="1042979" y="73605"/>
                      <a:pt x="1041709" y="44450"/>
                    </a:cubicBezTo>
                    <a:cubicBezTo>
                      <a:pt x="1041709" y="38100"/>
                      <a:pt x="1037899" y="30480"/>
                      <a:pt x="1031549" y="27940"/>
                    </a:cubicBezTo>
                    <a:close/>
                  </a:path>
                </a:pathLst>
              </a:custGeom>
              <a:solidFill>
                <a:srgbClr val="425957"/>
              </a:solidFill>
            </p:spPr>
            <p:txBody>
              <a:bodyPr/>
              <a:lstStyle/>
              <a:p>
                <a:endParaRPr lang="en-US" dirty="0"/>
              </a:p>
            </p:txBody>
          </p:sp>
        </p:grpSp>
        <p:sp>
          <p:nvSpPr>
            <p:cNvPr id="60" name="TextBox 59">
              <a:extLst>
                <a:ext uri="{FF2B5EF4-FFF2-40B4-BE49-F238E27FC236}">
                  <a16:creationId xmlns:a16="http://schemas.microsoft.com/office/drawing/2014/main" id="{4C416D86-4BA5-D98E-E51E-74AB488F6724}"/>
                </a:ext>
              </a:extLst>
            </p:cNvPr>
            <p:cNvSpPr txBox="1"/>
            <p:nvPr/>
          </p:nvSpPr>
          <p:spPr>
            <a:xfrm>
              <a:off x="10565667" y="3519317"/>
              <a:ext cx="566638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FF00"/>
                  </a:solidFill>
                  <a:effectLst/>
                  <a:uLnTx/>
                  <a:uFillTx/>
                  <a:latin typeface="#9Slide03 Oswald Light" panose="00000400000000000000" pitchFamily="2" charset="0"/>
                  <a:ea typeface="+mn-ea"/>
                  <a:cs typeface="+mn-cs"/>
                </a:rPr>
                <a:t>Bước 3</a:t>
              </a:r>
              <a:r>
                <a:rPr kumimoji="0" lang="vi-VN" sz="3200" b="0" i="0" u="none" strike="noStrike" kern="1200" cap="none" spc="0" normalizeH="0" baseline="0" noProof="0" dirty="0">
                  <a:ln>
                    <a:noFill/>
                  </a:ln>
                  <a:solidFill>
                    <a:prstClr val="white"/>
                  </a:solidFill>
                  <a:effectLst/>
                  <a:uLnTx/>
                  <a:uFillTx/>
                  <a:latin typeface="#9Slide03 Oswald Light" panose="00000400000000000000" pitchFamily="2" charset="0"/>
                  <a:ea typeface="+mn-ea"/>
                  <a:cs typeface="+mn-cs"/>
                </a:rPr>
                <a:t>: Thu thập, chọn lọc, xử lí số liệu.</a:t>
              </a:r>
            </a:p>
          </p:txBody>
        </p:sp>
      </p:grpSp>
      <p:sp>
        <p:nvSpPr>
          <p:cNvPr id="66" name="TextBox 8">
            <a:extLst>
              <a:ext uri="{FF2B5EF4-FFF2-40B4-BE49-F238E27FC236}">
                <a16:creationId xmlns:a16="http://schemas.microsoft.com/office/drawing/2014/main" id="{C6A7F781-F164-E34B-EA12-CDFE0C676E93}"/>
              </a:ext>
            </a:extLst>
          </p:cNvPr>
          <p:cNvSpPr txBox="1"/>
          <p:nvPr/>
        </p:nvSpPr>
        <p:spPr>
          <a:xfrm>
            <a:off x="6659901" y="629100"/>
            <a:ext cx="6934200" cy="1449115"/>
          </a:xfrm>
          <a:prstGeom prst="rect">
            <a:avLst/>
          </a:prstGeom>
        </p:spPr>
        <p:txBody>
          <a:bodyPr wrap="square" lIns="0" tIns="0" rIns="0" bIns="0" rtlCol="0" anchor="t">
            <a:spAutoFit/>
          </a:bodyPr>
          <a:lstStyle/>
          <a:p>
            <a:pPr>
              <a:lnSpc>
                <a:spcPts val="11304"/>
              </a:lnSpc>
            </a:pPr>
            <a:r>
              <a:rPr lang="en-US" sz="9499" spc="-47" dirty="0" err="1">
                <a:solidFill>
                  <a:srgbClr val="FFFF00"/>
                </a:solidFill>
                <a:latin typeface="#9Slide05 Motion Picture" panose="02000000000000000000" pitchFamily="2" charset="0"/>
              </a:rPr>
              <a:t>Bắt</a:t>
            </a:r>
            <a:r>
              <a:rPr lang="en-US" sz="9499" spc="-47" dirty="0">
                <a:solidFill>
                  <a:srgbClr val="FFFF00"/>
                </a:solidFill>
                <a:latin typeface="#9Slide05 Motion Picture" panose="02000000000000000000" pitchFamily="2" charset="0"/>
              </a:rPr>
              <a:t> </a:t>
            </a:r>
            <a:r>
              <a:rPr lang="en-US" sz="9499" spc="-47" dirty="0" err="1">
                <a:solidFill>
                  <a:srgbClr val="FFFF00"/>
                </a:solidFill>
                <a:latin typeface="#9Slide05 Motion Picture" panose="02000000000000000000" pitchFamily="2" charset="0"/>
              </a:rPr>
              <a:t>đầu</a:t>
            </a:r>
            <a:r>
              <a:rPr lang="en-US" sz="9499" spc="-47" dirty="0">
                <a:solidFill>
                  <a:srgbClr val="FFFF00"/>
                </a:solidFill>
                <a:latin typeface="#9Slide05 Motion Picture" panose="02000000000000000000" pitchFamily="2" charset="0"/>
              </a:rPr>
              <a:t> </a:t>
            </a:r>
            <a:r>
              <a:rPr lang="en-US" sz="9499" spc="-47" dirty="0" err="1">
                <a:solidFill>
                  <a:srgbClr val="FFFF00"/>
                </a:solidFill>
                <a:latin typeface="#9Slide05 Motion Picture" panose="02000000000000000000" pitchFamily="2" charset="0"/>
              </a:rPr>
              <a:t>từ</a:t>
            </a:r>
            <a:r>
              <a:rPr lang="en-US" sz="9499" spc="-47" dirty="0">
                <a:solidFill>
                  <a:srgbClr val="FFFF00"/>
                </a:solidFill>
                <a:latin typeface="#9Slide05 Motion Picture" panose="02000000000000000000" pitchFamily="2" charset="0"/>
              </a:rPr>
              <a:t> </a:t>
            </a:r>
            <a:r>
              <a:rPr lang="en-US" sz="9499" spc="-47" dirty="0" err="1">
                <a:solidFill>
                  <a:srgbClr val="FFFF00"/>
                </a:solidFill>
                <a:latin typeface="#9Slide05 Motion Picture" panose="02000000000000000000" pitchFamily="2" charset="0"/>
              </a:rPr>
              <a:t>đâu</a:t>
            </a:r>
            <a:r>
              <a:rPr lang="en-US" sz="9499" spc="-47" dirty="0">
                <a:solidFill>
                  <a:srgbClr val="FFFF00"/>
                </a:solidFill>
                <a:latin typeface="#9Slide05 Motion Picture" panose="02000000000000000000" pitchFamily="2" charset="0"/>
              </a:rPr>
              <a:t>?</a:t>
            </a:r>
          </a:p>
        </p:txBody>
      </p:sp>
      <p:pic>
        <p:nvPicPr>
          <p:cNvPr id="68" name="Picture 67" descr="A cartoon pencil with a smiling face&#10;&#10;Description automatically generated">
            <a:extLst>
              <a:ext uri="{FF2B5EF4-FFF2-40B4-BE49-F238E27FC236}">
                <a16:creationId xmlns:a16="http://schemas.microsoft.com/office/drawing/2014/main" id="{4CAA3E53-D748-7F18-97B9-23EBA8EE59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47527" y="4782835"/>
            <a:ext cx="2826545" cy="3858764"/>
          </a:xfrm>
          <a:prstGeom prst="rect">
            <a:avLst/>
          </a:prstGeom>
          <a:ln>
            <a:noFill/>
          </a:ln>
          <a:effectLst>
            <a:outerShdw blurRad="292100" dist="139700" dir="2700000" algn="tl" rotWithShape="0">
              <a:srgbClr val="333333">
                <a:alpha val="65000"/>
              </a:srgbClr>
            </a:outerShdw>
          </a:effectLst>
        </p:spPr>
      </p:pic>
      <p:pic>
        <p:nvPicPr>
          <p:cNvPr id="72" name="Picture 71" descr="A paper with a graph on it&#10;&#10;Description automatically generated">
            <a:extLst>
              <a:ext uri="{FF2B5EF4-FFF2-40B4-BE49-F238E27FC236}">
                <a16:creationId xmlns:a16="http://schemas.microsoft.com/office/drawing/2014/main" id="{06D1451F-A374-F4D5-8881-69B0F789705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6978" y="7313727"/>
            <a:ext cx="2282631" cy="2548850"/>
          </a:xfrm>
          <a:prstGeom prst="rect">
            <a:avLst/>
          </a:prstGeom>
        </p:spPr>
      </p:pic>
      <p:pic>
        <p:nvPicPr>
          <p:cNvPr id="74" name="Picture 73" descr="A hand holding a magnifying glass over a paper with graph and calculator&#10;&#10;Description automatically generated">
            <a:extLst>
              <a:ext uri="{FF2B5EF4-FFF2-40B4-BE49-F238E27FC236}">
                <a16:creationId xmlns:a16="http://schemas.microsoft.com/office/drawing/2014/main" id="{C72BFD02-48D3-574B-B1BC-4E08B08B8D8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859000" y="4130536"/>
            <a:ext cx="2045190" cy="1834404"/>
          </a:xfrm>
          <a:prstGeom prst="rect">
            <a:avLst/>
          </a:prstGeom>
        </p:spPr>
      </p:pic>
      <p:pic>
        <p:nvPicPr>
          <p:cNvPr id="78" name="Picture 77" descr="A cartoon pencil with a smiling face&#10;&#10;Description automatically generated">
            <a:extLst>
              <a:ext uri="{FF2B5EF4-FFF2-40B4-BE49-F238E27FC236}">
                <a16:creationId xmlns:a16="http://schemas.microsoft.com/office/drawing/2014/main" id="{53EAB0AC-432C-9EBB-3712-A3460770301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728062" y="6616618"/>
            <a:ext cx="2994418" cy="2994418"/>
          </a:xfrm>
          <a:prstGeom prst="rect">
            <a:avLst/>
          </a:prstGeom>
        </p:spPr>
      </p:pic>
      <p:pic>
        <p:nvPicPr>
          <p:cNvPr id="80" name="Picture 79" descr="A yellow wifi symbol on a black background&#10;&#10;Description automatically generated">
            <a:extLst>
              <a:ext uri="{FF2B5EF4-FFF2-40B4-BE49-F238E27FC236}">
                <a16:creationId xmlns:a16="http://schemas.microsoft.com/office/drawing/2014/main" id="{B7B4A257-BD95-6F26-45E6-88C31FB7C2A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22458" y="925287"/>
            <a:ext cx="2647438" cy="264743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p:cTn id="12" dur="2000" fill="hold"/>
                                        <p:tgtEl>
                                          <p:spTgt spid="80"/>
                                        </p:tgtEl>
                                        <p:attrNameLst>
                                          <p:attrName>ppt_w</p:attrName>
                                        </p:attrNameLst>
                                      </p:cBhvr>
                                      <p:tavLst>
                                        <p:tav tm="0">
                                          <p:val>
                                            <p:fltVal val="0"/>
                                          </p:val>
                                        </p:tav>
                                        <p:tav tm="100000">
                                          <p:val>
                                            <p:strVal val="#ppt_w"/>
                                          </p:val>
                                        </p:tav>
                                      </p:tavLst>
                                    </p:anim>
                                    <p:anim calcmode="lin" valueType="num">
                                      <p:cBhvr>
                                        <p:cTn id="13" dur="2000" fill="hold"/>
                                        <p:tgtEl>
                                          <p:spTgt spid="80"/>
                                        </p:tgtEl>
                                        <p:attrNameLst>
                                          <p:attrName>ppt_h</p:attrName>
                                        </p:attrNameLst>
                                      </p:cBhvr>
                                      <p:tavLst>
                                        <p:tav tm="0">
                                          <p:val>
                                            <p:fltVal val="0"/>
                                          </p:val>
                                        </p:tav>
                                        <p:tav tm="100000">
                                          <p:val>
                                            <p:strVal val="#ppt_h"/>
                                          </p:val>
                                        </p:tav>
                                      </p:tavLst>
                                    </p:anim>
                                    <p:animEffect transition="in" filter="fade">
                                      <p:cBhvr>
                                        <p:cTn id="14" dur="2000"/>
                                        <p:tgtEl>
                                          <p:spTgt spid="8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000" fill="hold"/>
                                        <p:tgtEl>
                                          <p:spTgt spid="11"/>
                                        </p:tgtEl>
                                        <p:attrNameLst>
                                          <p:attrName>ppt_w</p:attrName>
                                        </p:attrNameLst>
                                      </p:cBhvr>
                                      <p:tavLst>
                                        <p:tav tm="0">
                                          <p:val>
                                            <p:fltVal val="0"/>
                                          </p:val>
                                        </p:tav>
                                        <p:tav tm="100000">
                                          <p:val>
                                            <p:strVal val="#ppt_w"/>
                                          </p:val>
                                        </p:tav>
                                      </p:tavLst>
                                    </p:anim>
                                    <p:anim calcmode="lin" valueType="num">
                                      <p:cBhvr>
                                        <p:cTn id="20" dur="2000" fill="hold"/>
                                        <p:tgtEl>
                                          <p:spTgt spid="11"/>
                                        </p:tgtEl>
                                        <p:attrNameLst>
                                          <p:attrName>ppt_h</p:attrName>
                                        </p:attrNameLst>
                                      </p:cBhvr>
                                      <p:tavLst>
                                        <p:tav tm="0">
                                          <p:val>
                                            <p:fltVal val="0"/>
                                          </p:val>
                                        </p:tav>
                                        <p:tav tm="100000">
                                          <p:val>
                                            <p:strVal val="#ppt_h"/>
                                          </p:val>
                                        </p:tav>
                                      </p:tavLst>
                                    </p:anim>
                                    <p:animEffect transition="in" filter="fade">
                                      <p:cBhvr>
                                        <p:cTn id="21" dur="20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2000" fill="hold"/>
                                        <p:tgtEl>
                                          <p:spTgt spid="25"/>
                                        </p:tgtEl>
                                        <p:attrNameLst>
                                          <p:attrName>ppt_w</p:attrName>
                                        </p:attrNameLst>
                                      </p:cBhvr>
                                      <p:tavLst>
                                        <p:tav tm="0">
                                          <p:val>
                                            <p:fltVal val="0"/>
                                          </p:val>
                                        </p:tav>
                                        <p:tav tm="100000">
                                          <p:val>
                                            <p:strVal val="#ppt_w"/>
                                          </p:val>
                                        </p:tav>
                                      </p:tavLst>
                                    </p:anim>
                                    <p:anim calcmode="lin" valueType="num">
                                      <p:cBhvr>
                                        <p:cTn id="25" dur="2000" fill="hold"/>
                                        <p:tgtEl>
                                          <p:spTgt spid="25"/>
                                        </p:tgtEl>
                                        <p:attrNameLst>
                                          <p:attrName>ppt_h</p:attrName>
                                        </p:attrNameLst>
                                      </p:cBhvr>
                                      <p:tavLst>
                                        <p:tav tm="0">
                                          <p:val>
                                            <p:fltVal val="0"/>
                                          </p:val>
                                        </p:tav>
                                        <p:tav tm="100000">
                                          <p:val>
                                            <p:strVal val="#ppt_h"/>
                                          </p:val>
                                        </p:tav>
                                      </p:tavLst>
                                    </p:anim>
                                    <p:animEffect transition="in" filter="fade">
                                      <p:cBhvr>
                                        <p:cTn id="26" dur="2000"/>
                                        <p:tgtEl>
                                          <p:spTgt spid="25"/>
                                        </p:tgtEl>
                                      </p:cBhvr>
                                    </p:animEffect>
                                  </p:childTnLst>
                                </p:cTn>
                              </p:par>
                              <p:par>
                                <p:cTn id="27" presetID="53" presetClass="entr" presetSubtype="16"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p:cTn id="29" dur="2000" fill="hold"/>
                                        <p:tgtEl>
                                          <p:spTgt spid="72"/>
                                        </p:tgtEl>
                                        <p:attrNameLst>
                                          <p:attrName>ppt_w</p:attrName>
                                        </p:attrNameLst>
                                      </p:cBhvr>
                                      <p:tavLst>
                                        <p:tav tm="0">
                                          <p:val>
                                            <p:fltVal val="0"/>
                                          </p:val>
                                        </p:tav>
                                        <p:tav tm="100000">
                                          <p:val>
                                            <p:strVal val="#ppt_w"/>
                                          </p:val>
                                        </p:tav>
                                      </p:tavLst>
                                    </p:anim>
                                    <p:anim calcmode="lin" valueType="num">
                                      <p:cBhvr>
                                        <p:cTn id="30" dur="2000" fill="hold"/>
                                        <p:tgtEl>
                                          <p:spTgt spid="72"/>
                                        </p:tgtEl>
                                        <p:attrNameLst>
                                          <p:attrName>ppt_h</p:attrName>
                                        </p:attrNameLst>
                                      </p:cBhvr>
                                      <p:tavLst>
                                        <p:tav tm="0">
                                          <p:val>
                                            <p:fltVal val="0"/>
                                          </p:val>
                                        </p:tav>
                                        <p:tav tm="100000">
                                          <p:val>
                                            <p:strVal val="#ppt_h"/>
                                          </p:val>
                                        </p:tav>
                                      </p:tavLst>
                                    </p:anim>
                                    <p:animEffect transition="in" filter="fade">
                                      <p:cBhvr>
                                        <p:cTn id="31" dur="2000"/>
                                        <p:tgtEl>
                                          <p:spTgt spid="7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2000" fill="hold"/>
                                        <p:tgtEl>
                                          <p:spTgt spid="26"/>
                                        </p:tgtEl>
                                        <p:attrNameLst>
                                          <p:attrName>ppt_w</p:attrName>
                                        </p:attrNameLst>
                                      </p:cBhvr>
                                      <p:tavLst>
                                        <p:tav tm="0">
                                          <p:val>
                                            <p:fltVal val="0"/>
                                          </p:val>
                                        </p:tav>
                                        <p:tav tm="100000">
                                          <p:val>
                                            <p:strVal val="#ppt_w"/>
                                          </p:val>
                                        </p:tav>
                                      </p:tavLst>
                                    </p:anim>
                                    <p:anim calcmode="lin" valueType="num">
                                      <p:cBhvr>
                                        <p:cTn id="37" dur="2000" fill="hold"/>
                                        <p:tgtEl>
                                          <p:spTgt spid="26"/>
                                        </p:tgtEl>
                                        <p:attrNameLst>
                                          <p:attrName>ppt_h</p:attrName>
                                        </p:attrNameLst>
                                      </p:cBhvr>
                                      <p:tavLst>
                                        <p:tav tm="0">
                                          <p:val>
                                            <p:fltVal val="0"/>
                                          </p:val>
                                        </p:tav>
                                        <p:tav tm="100000">
                                          <p:val>
                                            <p:strVal val="#ppt_h"/>
                                          </p:val>
                                        </p:tav>
                                      </p:tavLst>
                                    </p:anim>
                                    <p:animEffect transition="in" filter="fade">
                                      <p:cBhvr>
                                        <p:cTn id="38" dur="2000"/>
                                        <p:tgtEl>
                                          <p:spTgt spid="26"/>
                                        </p:tgtEl>
                                      </p:cBhvr>
                                    </p:animEffect>
                                  </p:childTnLst>
                                </p:cTn>
                              </p:par>
                              <p:par>
                                <p:cTn id="39" presetID="53" presetClass="entr" presetSubtype="16"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p:cTn id="41" dur="2000" fill="hold"/>
                                        <p:tgtEl>
                                          <p:spTgt spid="69"/>
                                        </p:tgtEl>
                                        <p:attrNameLst>
                                          <p:attrName>ppt_w</p:attrName>
                                        </p:attrNameLst>
                                      </p:cBhvr>
                                      <p:tavLst>
                                        <p:tav tm="0">
                                          <p:val>
                                            <p:fltVal val="0"/>
                                          </p:val>
                                        </p:tav>
                                        <p:tav tm="100000">
                                          <p:val>
                                            <p:strVal val="#ppt_w"/>
                                          </p:val>
                                        </p:tav>
                                      </p:tavLst>
                                    </p:anim>
                                    <p:anim calcmode="lin" valueType="num">
                                      <p:cBhvr>
                                        <p:cTn id="42" dur="2000" fill="hold"/>
                                        <p:tgtEl>
                                          <p:spTgt spid="69"/>
                                        </p:tgtEl>
                                        <p:attrNameLst>
                                          <p:attrName>ppt_h</p:attrName>
                                        </p:attrNameLst>
                                      </p:cBhvr>
                                      <p:tavLst>
                                        <p:tav tm="0">
                                          <p:val>
                                            <p:fltVal val="0"/>
                                          </p:val>
                                        </p:tav>
                                        <p:tav tm="100000">
                                          <p:val>
                                            <p:strVal val="#ppt_h"/>
                                          </p:val>
                                        </p:tav>
                                      </p:tavLst>
                                    </p:anim>
                                    <p:animEffect transition="in" filter="fade">
                                      <p:cBhvr>
                                        <p:cTn id="43" dur="2000"/>
                                        <p:tgtEl>
                                          <p:spTgt spid="69"/>
                                        </p:tgtEl>
                                      </p:cBhvr>
                                    </p:animEffect>
                                  </p:childTnLst>
                                </p:cTn>
                              </p:par>
                              <p:par>
                                <p:cTn id="44" presetID="53" presetClass="entr" presetSubtype="16" fill="hold" nodeType="with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p:cTn id="46" dur="2000" fill="hold"/>
                                        <p:tgtEl>
                                          <p:spTgt spid="74"/>
                                        </p:tgtEl>
                                        <p:attrNameLst>
                                          <p:attrName>ppt_w</p:attrName>
                                        </p:attrNameLst>
                                      </p:cBhvr>
                                      <p:tavLst>
                                        <p:tav tm="0">
                                          <p:val>
                                            <p:fltVal val="0"/>
                                          </p:val>
                                        </p:tav>
                                        <p:tav tm="100000">
                                          <p:val>
                                            <p:strVal val="#ppt_w"/>
                                          </p:val>
                                        </p:tav>
                                      </p:tavLst>
                                    </p:anim>
                                    <p:anim calcmode="lin" valueType="num">
                                      <p:cBhvr>
                                        <p:cTn id="47" dur="2000" fill="hold"/>
                                        <p:tgtEl>
                                          <p:spTgt spid="74"/>
                                        </p:tgtEl>
                                        <p:attrNameLst>
                                          <p:attrName>ppt_h</p:attrName>
                                        </p:attrNameLst>
                                      </p:cBhvr>
                                      <p:tavLst>
                                        <p:tav tm="0">
                                          <p:val>
                                            <p:fltVal val="0"/>
                                          </p:val>
                                        </p:tav>
                                        <p:tav tm="100000">
                                          <p:val>
                                            <p:strVal val="#ppt_h"/>
                                          </p:val>
                                        </p:tav>
                                      </p:tavLst>
                                    </p:anim>
                                    <p:animEffect transition="in" filter="fade">
                                      <p:cBhvr>
                                        <p:cTn id="48" dur="2000"/>
                                        <p:tgtEl>
                                          <p:spTgt spid="74"/>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70"/>
                                        </p:tgtEl>
                                        <p:attrNameLst>
                                          <p:attrName>style.visibility</p:attrName>
                                        </p:attrNameLst>
                                      </p:cBhvr>
                                      <p:to>
                                        <p:strVal val="visible"/>
                                      </p:to>
                                    </p:set>
                                    <p:anim calcmode="lin" valueType="num">
                                      <p:cBhvr>
                                        <p:cTn id="53" dur="2000" fill="hold"/>
                                        <p:tgtEl>
                                          <p:spTgt spid="70"/>
                                        </p:tgtEl>
                                        <p:attrNameLst>
                                          <p:attrName>ppt_w</p:attrName>
                                        </p:attrNameLst>
                                      </p:cBhvr>
                                      <p:tavLst>
                                        <p:tav tm="0">
                                          <p:val>
                                            <p:fltVal val="0"/>
                                          </p:val>
                                        </p:tav>
                                        <p:tav tm="100000">
                                          <p:val>
                                            <p:strVal val="#ppt_w"/>
                                          </p:val>
                                        </p:tav>
                                      </p:tavLst>
                                    </p:anim>
                                    <p:anim calcmode="lin" valueType="num">
                                      <p:cBhvr>
                                        <p:cTn id="54" dur="2000" fill="hold"/>
                                        <p:tgtEl>
                                          <p:spTgt spid="70"/>
                                        </p:tgtEl>
                                        <p:attrNameLst>
                                          <p:attrName>ppt_h</p:attrName>
                                        </p:attrNameLst>
                                      </p:cBhvr>
                                      <p:tavLst>
                                        <p:tav tm="0">
                                          <p:val>
                                            <p:fltVal val="0"/>
                                          </p:val>
                                        </p:tav>
                                        <p:tav tm="100000">
                                          <p:val>
                                            <p:strVal val="#ppt_h"/>
                                          </p:val>
                                        </p:tav>
                                      </p:tavLst>
                                    </p:anim>
                                    <p:animEffect transition="in" filter="fade">
                                      <p:cBhvr>
                                        <p:cTn id="55" dur="2000"/>
                                        <p:tgtEl>
                                          <p:spTgt spid="70"/>
                                        </p:tgtEl>
                                      </p:cBhvr>
                                    </p:animEffect>
                                  </p:childTnLst>
                                </p:cTn>
                              </p:par>
                              <p:par>
                                <p:cTn id="56" presetID="53" presetClass="entr" presetSubtype="16" fill="hold" nodeType="with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2000" fill="hold"/>
                                        <p:tgtEl>
                                          <p:spTgt spid="78"/>
                                        </p:tgtEl>
                                        <p:attrNameLst>
                                          <p:attrName>ppt_w</p:attrName>
                                        </p:attrNameLst>
                                      </p:cBhvr>
                                      <p:tavLst>
                                        <p:tav tm="0">
                                          <p:val>
                                            <p:fltVal val="0"/>
                                          </p:val>
                                        </p:tav>
                                        <p:tav tm="100000">
                                          <p:val>
                                            <p:strVal val="#ppt_w"/>
                                          </p:val>
                                        </p:tav>
                                      </p:tavLst>
                                    </p:anim>
                                    <p:anim calcmode="lin" valueType="num">
                                      <p:cBhvr>
                                        <p:cTn id="59" dur="2000" fill="hold"/>
                                        <p:tgtEl>
                                          <p:spTgt spid="78"/>
                                        </p:tgtEl>
                                        <p:attrNameLst>
                                          <p:attrName>ppt_h</p:attrName>
                                        </p:attrNameLst>
                                      </p:cBhvr>
                                      <p:tavLst>
                                        <p:tav tm="0">
                                          <p:val>
                                            <p:fltVal val="0"/>
                                          </p:val>
                                        </p:tav>
                                        <p:tav tm="100000">
                                          <p:val>
                                            <p:strVal val="#ppt_h"/>
                                          </p:val>
                                        </p:tav>
                                      </p:tavLst>
                                    </p:anim>
                                    <p:animEffect transition="in" filter="fade">
                                      <p:cBhvr>
                                        <p:cTn id="60"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04543"/>
        </a:solidFill>
        <a:effectLst/>
      </p:bgPr>
    </p:bg>
    <p:spTree>
      <p:nvGrpSpPr>
        <p:cNvPr id="1" name=""/>
        <p:cNvGrpSpPr/>
        <p:nvPr/>
      </p:nvGrpSpPr>
      <p:grpSpPr>
        <a:xfrm>
          <a:off x="0" y="0"/>
          <a:ext cx="0" cy="0"/>
          <a:chOff x="0" y="0"/>
          <a:chExt cx="0" cy="0"/>
        </a:xfrm>
      </p:grpSpPr>
      <p:grpSp>
        <p:nvGrpSpPr>
          <p:cNvPr id="14" name="Group 14"/>
          <p:cNvGrpSpPr/>
          <p:nvPr/>
        </p:nvGrpSpPr>
        <p:grpSpPr>
          <a:xfrm rot="-9232054">
            <a:off x="14830001" y="7949522"/>
            <a:ext cx="3719595" cy="3718959"/>
            <a:chOff x="0" y="0"/>
            <a:chExt cx="4959460" cy="4958613"/>
          </a:xfrm>
        </p:grpSpPr>
        <p:sp>
          <p:nvSpPr>
            <p:cNvPr id="15" name="Freeform 15"/>
            <p:cNvSpPr/>
            <p:nvPr/>
          </p:nvSpPr>
          <p:spPr>
            <a:xfrm rot="-638563">
              <a:off x="177926" y="2589374"/>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3">
                <a:extLst>
                  <a:ext uri="{96DAC541-7B7A-43D3-8B79-37D633B846F1}">
                    <asvg:svgBlip xmlns:asvg="http://schemas.microsoft.com/office/drawing/2016/SVG/main" r:embed="rId4"/>
                  </a:ext>
                </a:extLst>
              </a:blip>
              <a:stretch>
                <a:fillRect l="-96098" t="-91028" r="-106201" b="-116607"/>
              </a:stretch>
            </a:blipFill>
          </p:spPr>
          <p:txBody>
            <a:bodyPr/>
            <a:lstStyle/>
            <a:p>
              <a:endParaRPr lang="en-US"/>
            </a:p>
          </p:txBody>
        </p:sp>
        <p:sp>
          <p:nvSpPr>
            <p:cNvPr id="16" name="Freeform 16"/>
            <p:cNvSpPr/>
            <p:nvPr/>
          </p:nvSpPr>
          <p:spPr>
            <a:xfrm rot="10411390">
              <a:off x="2360343" y="133286"/>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3">
                <a:extLst>
                  <a:ext uri="{96DAC541-7B7A-43D3-8B79-37D633B846F1}">
                    <asvg:svgBlip xmlns:asvg="http://schemas.microsoft.com/office/drawing/2016/SVG/main" r:embed="rId4"/>
                  </a:ext>
                </a:extLst>
              </a:blip>
              <a:stretch>
                <a:fillRect l="-96098" t="-91028" r="-106201" b="-116607"/>
              </a:stretch>
            </a:blipFill>
          </p:spPr>
          <p:txBody>
            <a:bodyPr/>
            <a:lstStyle/>
            <a:p>
              <a:endParaRPr lang="en-US"/>
            </a:p>
          </p:txBody>
        </p:sp>
      </p:grpSp>
      <p:grpSp>
        <p:nvGrpSpPr>
          <p:cNvPr id="17" name="Group 17"/>
          <p:cNvGrpSpPr/>
          <p:nvPr/>
        </p:nvGrpSpPr>
        <p:grpSpPr>
          <a:xfrm>
            <a:off x="895583" y="8726661"/>
            <a:ext cx="3567715" cy="2451863"/>
            <a:chOff x="0" y="0"/>
            <a:chExt cx="4756953" cy="3269151"/>
          </a:xfrm>
        </p:grpSpPr>
        <p:sp>
          <p:nvSpPr>
            <p:cNvPr id="18" name="Freeform 18"/>
            <p:cNvSpPr/>
            <p:nvPr/>
          </p:nvSpPr>
          <p:spPr>
            <a:xfrm rot="-7455969">
              <a:off x="1922785" y="555424"/>
              <a:ext cx="2485318" cy="2158303"/>
            </a:xfrm>
            <a:custGeom>
              <a:avLst/>
              <a:gdLst/>
              <a:ahLst/>
              <a:cxnLst/>
              <a:rect l="l" t="t" r="r" b="b"/>
              <a:pathLst>
                <a:path w="2485318" h="2158303">
                  <a:moveTo>
                    <a:pt x="0" y="0"/>
                  </a:moveTo>
                  <a:lnTo>
                    <a:pt x="2485319" y="0"/>
                  </a:lnTo>
                  <a:lnTo>
                    <a:pt x="2485319" y="2158303"/>
                  </a:lnTo>
                  <a:lnTo>
                    <a:pt x="0" y="2158303"/>
                  </a:lnTo>
                  <a:lnTo>
                    <a:pt x="0" y="0"/>
                  </a:lnTo>
                  <a:close/>
                </a:path>
              </a:pathLst>
            </a:custGeom>
            <a:blipFill>
              <a:blip r:embed="rId3">
                <a:extLst>
                  <a:ext uri="{96DAC541-7B7A-43D3-8B79-37D633B846F1}">
                    <asvg:svgBlip xmlns:asvg="http://schemas.microsoft.com/office/drawing/2016/SVG/main" r:embed="rId4"/>
                  </a:ext>
                </a:extLst>
              </a:blip>
              <a:stretch>
                <a:fillRect l="-96098" t="-91028" r="-106201" b="-116607"/>
              </a:stretch>
            </a:blipFill>
          </p:spPr>
          <p:txBody>
            <a:bodyPr/>
            <a:lstStyle/>
            <a:p>
              <a:endParaRPr lang="en-US"/>
            </a:p>
          </p:txBody>
        </p:sp>
        <p:sp>
          <p:nvSpPr>
            <p:cNvPr id="19" name="Freeform 19"/>
            <p:cNvSpPr/>
            <p:nvPr/>
          </p:nvSpPr>
          <p:spPr>
            <a:xfrm rot="-10226872">
              <a:off x="159021" y="810798"/>
              <a:ext cx="1373654" cy="2031323"/>
            </a:xfrm>
            <a:custGeom>
              <a:avLst/>
              <a:gdLst/>
              <a:ahLst/>
              <a:cxnLst/>
              <a:rect l="l" t="t" r="r" b="b"/>
              <a:pathLst>
                <a:path w="1373654" h="2031323">
                  <a:moveTo>
                    <a:pt x="0" y="0"/>
                  </a:moveTo>
                  <a:lnTo>
                    <a:pt x="1373654" y="0"/>
                  </a:lnTo>
                  <a:lnTo>
                    <a:pt x="1373654" y="2031323"/>
                  </a:lnTo>
                  <a:lnTo>
                    <a:pt x="0" y="2031323"/>
                  </a:lnTo>
                  <a:lnTo>
                    <a:pt x="0" y="0"/>
                  </a:lnTo>
                  <a:close/>
                </a:path>
              </a:pathLst>
            </a:custGeom>
            <a:blipFill>
              <a:blip r:embed="rId3">
                <a:extLst>
                  <a:ext uri="{96DAC541-7B7A-43D3-8B79-37D633B846F1}">
                    <asvg:svgBlip xmlns:asvg="http://schemas.microsoft.com/office/drawing/2016/SVG/main" r:embed="rId4"/>
                  </a:ext>
                </a:extLst>
              </a:blip>
              <a:stretch>
                <a:fillRect l="-243600" t="-96718" r="-203342" b="-130147"/>
              </a:stretch>
            </a:blipFill>
          </p:spPr>
          <p:txBody>
            <a:bodyPr/>
            <a:lstStyle/>
            <a:p>
              <a:endParaRPr lang="en-US"/>
            </a:p>
          </p:txBody>
        </p:sp>
      </p:grpSp>
      <p:grpSp>
        <p:nvGrpSpPr>
          <p:cNvPr id="20" name="Group 20"/>
          <p:cNvGrpSpPr/>
          <p:nvPr/>
        </p:nvGrpSpPr>
        <p:grpSpPr>
          <a:xfrm>
            <a:off x="-1084950" y="-889744"/>
            <a:ext cx="6656863" cy="4200763"/>
            <a:chOff x="0" y="0"/>
            <a:chExt cx="8875818" cy="5601017"/>
          </a:xfrm>
        </p:grpSpPr>
        <p:sp>
          <p:nvSpPr>
            <p:cNvPr id="21" name="Freeform 21"/>
            <p:cNvSpPr/>
            <p:nvPr/>
          </p:nvSpPr>
          <p:spPr>
            <a:xfrm rot="799940">
              <a:off x="3131399" y="1681083"/>
              <a:ext cx="2485318" cy="2158303"/>
            </a:xfrm>
            <a:custGeom>
              <a:avLst/>
              <a:gdLst/>
              <a:ahLst/>
              <a:cxnLst/>
              <a:rect l="l" t="t" r="r" b="b"/>
              <a:pathLst>
                <a:path w="2485318" h="2158303">
                  <a:moveTo>
                    <a:pt x="0" y="0"/>
                  </a:moveTo>
                  <a:lnTo>
                    <a:pt x="2485319" y="0"/>
                  </a:lnTo>
                  <a:lnTo>
                    <a:pt x="2485319" y="2158303"/>
                  </a:lnTo>
                  <a:lnTo>
                    <a:pt x="0" y="2158303"/>
                  </a:lnTo>
                  <a:lnTo>
                    <a:pt x="0" y="0"/>
                  </a:lnTo>
                  <a:close/>
                </a:path>
              </a:pathLst>
            </a:custGeom>
            <a:blipFill>
              <a:blip r:embed="rId3">
                <a:extLst>
                  <a:ext uri="{96DAC541-7B7A-43D3-8B79-37D633B846F1}">
                    <asvg:svgBlip xmlns:asvg="http://schemas.microsoft.com/office/drawing/2016/SVG/main" r:embed="rId4"/>
                  </a:ext>
                </a:extLst>
              </a:blip>
              <a:stretch>
                <a:fillRect l="-96098" t="-91028" r="-106201" b="-116607"/>
              </a:stretch>
            </a:blipFill>
          </p:spPr>
          <p:txBody>
            <a:bodyPr/>
            <a:lstStyle/>
            <a:p>
              <a:endParaRPr lang="en-US"/>
            </a:p>
          </p:txBody>
        </p:sp>
        <p:sp>
          <p:nvSpPr>
            <p:cNvPr id="22" name="Freeform 22"/>
            <p:cNvSpPr/>
            <p:nvPr/>
          </p:nvSpPr>
          <p:spPr>
            <a:xfrm rot="-9750106">
              <a:off x="6123527" y="323702"/>
              <a:ext cx="2485318" cy="2158303"/>
            </a:xfrm>
            <a:custGeom>
              <a:avLst/>
              <a:gdLst/>
              <a:ahLst/>
              <a:cxnLst/>
              <a:rect l="l" t="t" r="r" b="b"/>
              <a:pathLst>
                <a:path w="2485318" h="2158303">
                  <a:moveTo>
                    <a:pt x="0" y="0"/>
                  </a:moveTo>
                  <a:lnTo>
                    <a:pt x="2485318" y="0"/>
                  </a:lnTo>
                  <a:lnTo>
                    <a:pt x="2485318" y="2158303"/>
                  </a:lnTo>
                  <a:lnTo>
                    <a:pt x="0" y="2158303"/>
                  </a:lnTo>
                  <a:lnTo>
                    <a:pt x="0" y="0"/>
                  </a:lnTo>
                  <a:close/>
                </a:path>
              </a:pathLst>
            </a:custGeom>
            <a:blipFill>
              <a:blip r:embed="rId3">
                <a:extLst>
                  <a:ext uri="{96DAC541-7B7A-43D3-8B79-37D633B846F1}">
                    <asvg:svgBlip xmlns:asvg="http://schemas.microsoft.com/office/drawing/2016/SVG/main" r:embed="rId4"/>
                  </a:ext>
                </a:extLst>
              </a:blip>
              <a:stretch>
                <a:fillRect l="-96098" t="-91028" r="-106201" b="-116607"/>
              </a:stretch>
            </a:blipFill>
          </p:spPr>
          <p:txBody>
            <a:bodyPr/>
            <a:lstStyle/>
            <a:p>
              <a:endParaRPr lang="en-US"/>
            </a:p>
          </p:txBody>
        </p:sp>
        <p:sp>
          <p:nvSpPr>
            <p:cNvPr id="23" name="Freeform 23"/>
            <p:cNvSpPr/>
            <p:nvPr/>
          </p:nvSpPr>
          <p:spPr>
            <a:xfrm rot="799940">
              <a:off x="215360" y="3185242"/>
              <a:ext cx="2485318" cy="2158303"/>
            </a:xfrm>
            <a:custGeom>
              <a:avLst/>
              <a:gdLst/>
              <a:ahLst/>
              <a:cxnLst/>
              <a:rect l="l" t="t" r="r" b="b"/>
              <a:pathLst>
                <a:path w="2485318" h="2158303">
                  <a:moveTo>
                    <a:pt x="0" y="0"/>
                  </a:moveTo>
                  <a:lnTo>
                    <a:pt x="2485319" y="0"/>
                  </a:lnTo>
                  <a:lnTo>
                    <a:pt x="2485319" y="2158303"/>
                  </a:lnTo>
                  <a:lnTo>
                    <a:pt x="0" y="2158303"/>
                  </a:lnTo>
                  <a:lnTo>
                    <a:pt x="0" y="0"/>
                  </a:lnTo>
                  <a:close/>
                </a:path>
              </a:pathLst>
            </a:custGeom>
            <a:blipFill>
              <a:blip r:embed="rId3">
                <a:extLst>
                  <a:ext uri="{96DAC541-7B7A-43D3-8B79-37D633B846F1}">
                    <asvg:svgBlip xmlns:asvg="http://schemas.microsoft.com/office/drawing/2016/SVG/main" r:embed="rId4"/>
                  </a:ext>
                </a:extLst>
              </a:blip>
              <a:stretch>
                <a:fillRect l="-96098" t="-91028" r="-106201" b="-116607"/>
              </a:stretch>
            </a:blipFill>
          </p:spPr>
          <p:txBody>
            <a:bodyPr/>
            <a:lstStyle/>
            <a:p>
              <a:endParaRPr lang="en-US"/>
            </a:p>
          </p:txBody>
        </p:sp>
      </p:grpSp>
      <p:grpSp>
        <p:nvGrpSpPr>
          <p:cNvPr id="24" name="Group 24"/>
          <p:cNvGrpSpPr/>
          <p:nvPr/>
        </p:nvGrpSpPr>
        <p:grpSpPr>
          <a:xfrm rot="-7778244">
            <a:off x="14905941" y="-197232"/>
            <a:ext cx="3567715" cy="2451863"/>
            <a:chOff x="0" y="0"/>
            <a:chExt cx="4756953" cy="3269151"/>
          </a:xfrm>
        </p:grpSpPr>
        <p:sp>
          <p:nvSpPr>
            <p:cNvPr id="25" name="Freeform 25"/>
            <p:cNvSpPr/>
            <p:nvPr/>
          </p:nvSpPr>
          <p:spPr>
            <a:xfrm rot="-7455969">
              <a:off x="1922785" y="555424"/>
              <a:ext cx="2485318" cy="2158303"/>
            </a:xfrm>
            <a:custGeom>
              <a:avLst/>
              <a:gdLst/>
              <a:ahLst/>
              <a:cxnLst/>
              <a:rect l="l" t="t" r="r" b="b"/>
              <a:pathLst>
                <a:path w="2485318" h="2158303">
                  <a:moveTo>
                    <a:pt x="0" y="0"/>
                  </a:moveTo>
                  <a:lnTo>
                    <a:pt x="2485319" y="0"/>
                  </a:lnTo>
                  <a:lnTo>
                    <a:pt x="2485319" y="2158303"/>
                  </a:lnTo>
                  <a:lnTo>
                    <a:pt x="0" y="2158303"/>
                  </a:lnTo>
                  <a:lnTo>
                    <a:pt x="0" y="0"/>
                  </a:lnTo>
                  <a:close/>
                </a:path>
              </a:pathLst>
            </a:custGeom>
            <a:blipFill>
              <a:blip r:embed="rId3">
                <a:extLst>
                  <a:ext uri="{96DAC541-7B7A-43D3-8B79-37D633B846F1}">
                    <asvg:svgBlip xmlns:asvg="http://schemas.microsoft.com/office/drawing/2016/SVG/main" r:embed="rId4"/>
                  </a:ext>
                </a:extLst>
              </a:blip>
              <a:stretch>
                <a:fillRect l="-96098" t="-91028" r="-106201" b="-116607"/>
              </a:stretch>
            </a:blipFill>
          </p:spPr>
          <p:txBody>
            <a:bodyPr/>
            <a:lstStyle/>
            <a:p>
              <a:endParaRPr lang="en-US"/>
            </a:p>
          </p:txBody>
        </p:sp>
        <p:sp>
          <p:nvSpPr>
            <p:cNvPr id="26" name="Freeform 26"/>
            <p:cNvSpPr/>
            <p:nvPr/>
          </p:nvSpPr>
          <p:spPr>
            <a:xfrm rot="-10226872">
              <a:off x="159021" y="810798"/>
              <a:ext cx="1373654" cy="2031323"/>
            </a:xfrm>
            <a:custGeom>
              <a:avLst/>
              <a:gdLst/>
              <a:ahLst/>
              <a:cxnLst/>
              <a:rect l="l" t="t" r="r" b="b"/>
              <a:pathLst>
                <a:path w="1373654" h="2031323">
                  <a:moveTo>
                    <a:pt x="0" y="0"/>
                  </a:moveTo>
                  <a:lnTo>
                    <a:pt x="1373654" y="0"/>
                  </a:lnTo>
                  <a:lnTo>
                    <a:pt x="1373654" y="2031323"/>
                  </a:lnTo>
                  <a:lnTo>
                    <a:pt x="0" y="2031323"/>
                  </a:lnTo>
                  <a:lnTo>
                    <a:pt x="0" y="0"/>
                  </a:lnTo>
                  <a:close/>
                </a:path>
              </a:pathLst>
            </a:custGeom>
            <a:blipFill>
              <a:blip r:embed="rId3">
                <a:extLst>
                  <a:ext uri="{96DAC541-7B7A-43D3-8B79-37D633B846F1}">
                    <asvg:svgBlip xmlns:asvg="http://schemas.microsoft.com/office/drawing/2016/SVG/main" r:embed="rId4"/>
                  </a:ext>
                </a:extLst>
              </a:blip>
              <a:stretch>
                <a:fillRect l="-243600" t="-96718" r="-203342" b="-130147"/>
              </a:stretch>
            </a:blipFill>
          </p:spPr>
          <p:txBody>
            <a:bodyPr/>
            <a:lstStyle/>
            <a:p>
              <a:endParaRPr lang="en-US"/>
            </a:p>
          </p:txBody>
        </p:sp>
      </p:grpSp>
      <p:pic>
        <p:nvPicPr>
          <p:cNvPr id="35" name="Picture 34" descr="Cartoon of a person with many hands&#10;&#10;Description automatically generated">
            <a:extLst>
              <a:ext uri="{FF2B5EF4-FFF2-40B4-BE49-F238E27FC236}">
                <a16:creationId xmlns:a16="http://schemas.microsoft.com/office/drawing/2014/main" id="{6A7C1E48-B6A4-7BAB-9DE0-9B7F57C7FF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3383" y="7665112"/>
            <a:ext cx="2577417" cy="2577417"/>
          </a:xfrm>
          <a:prstGeom prst="rect">
            <a:avLst/>
          </a:prstGeom>
        </p:spPr>
      </p:pic>
      <p:pic>
        <p:nvPicPr>
          <p:cNvPr id="37" name="Picture 36" descr="A circular road with buildings around it&#10;&#10;Description automatically generated">
            <a:extLst>
              <a:ext uri="{FF2B5EF4-FFF2-40B4-BE49-F238E27FC236}">
                <a16:creationId xmlns:a16="http://schemas.microsoft.com/office/drawing/2014/main" id="{56EE3E7F-5D6F-5300-0800-BB9364283F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16870" y="7641441"/>
            <a:ext cx="2981806" cy="2529485"/>
          </a:xfrm>
          <a:prstGeom prst="rect">
            <a:avLst/>
          </a:prstGeom>
        </p:spPr>
      </p:pic>
      <p:pic>
        <p:nvPicPr>
          <p:cNvPr id="40" name="Picture 39" descr="A group of people with question marks&#10;&#10;Description automatically generated">
            <a:extLst>
              <a:ext uri="{FF2B5EF4-FFF2-40B4-BE49-F238E27FC236}">
                <a16:creationId xmlns:a16="http://schemas.microsoft.com/office/drawing/2014/main" id="{CDE6EEC1-661F-57B2-0F91-0C70FC3F8C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4590" y="7987492"/>
            <a:ext cx="2299166" cy="2299166"/>
          </a:xfrm>
          <a:prstGeom prst="rect">
            <a:avLst/>
          </a:prstGeom>
        </p:spPr>
      </p:pic>
      <p:sp>
        <p:nvSpPr>
          <p:cNvPr id="41" name="Rectangle 40">
            <a:extLst>
              <a:ext uri="{FF2B5EF4-FFF2-40B4-BE49-F238E27FC236}">
                <a16:creationId xmlns:a16="http://schemas.microsoft.com/office/drawing/2014/main" id="{77733FF5-ED1A-126B-E3ED-73F5CEF7FDEC}"/>
              </a:ext>
            </a:extLst>
          </p:cNvPr>
          <p:cNvSpPr/>
          <p:nvPr/>
        </p:nvSpPr>
        <p:spPr>
          <a:xfrm>
            <a:off x="0" y="688532"/>
            <a:ext cx="18087385" cy="1200329"/>
          </a:xfrm>
          <a:prstGeom prst="rect">
            <a:avLst/>
          </a:prstGeom>
          <a:noFill/>
        </p:spPr>
        <p:txBody>
          <a:bodyPr wrap="square" lIns="91440" tIns="45720" rIns="91440" bIns="45720">
            <a:spAutoFit/>
          </a:bodyPr>
          <a:lstStyle/>
          <a:p>
            <a:pPr algn="ctr"/>
            <a:r>
              <a:rPr lang="en-US" sz="7200" b="1" cap="none" spc="0" dirty="0">
                <a:ln w="6600">
                  <a:solidFill>
                    <a:schemeClr val="accent2"/>
                  </a:solidFill>
                  <a:prstDash val="solid"/>
                </a:ln>
                <a:solidFill>
                  <a:srgbClr val="F03A53"/>
                </a:solidFill>
                <a:effectLst>
                  <a:outerShdw blurRad="38100" dist="38100" dir="2700000" algn="tl">
                    <a:srgbClr val="000000">
                      <a:alpha val="43137"/>
                    </a:srgbClr>
                  </a:outerShdw>
                </a:effectLst>
                <a:latin typeface="#9Slide07 IcielBC Cubano Normal" panose="00000500000000000000" pitchFamily="2" charset="0"/>
              </a:rPr>
              <a:t>TÌM HIỂU VỀ ĐỊA LÍ DÂN</a:t>
            </a:r>
            <a:r>
              <a:rPr lang="vi-VN" sz="7200" b="1" cap="none" spc="0" dirty="0">
                <a:ln w="6600">
                  <a:solidFill>
                    <a:schemeClr val="accent2"/>
                  </a:solidFill>
                  <a:prstDash val="solid"/>
                </a:ln>
                <a:solidFill>
                  <a:srgbClr val="F03A53"/>
                </a:solidFill>
                <a:effectLst>
                  <a:outerShdw blurRad="38100" dist="38100" dir="2700000" algn="tl">
                    <a:srgbClr val="000000">
                      <a:alpha val="43137"/>
                    </a:srgbClr>
                  </a:outerShdw>
                </a:effectLst>
                <a:latin typeface="#9Slide07 IcielBC Cubano Normal" panose="00000500000000000000" pitchFamily="2" charset="0"/>
              </a:rPr>
              <a:t> CƯ Ở VIỆT NAM</a:t>
            </a:r>
            <a:endParaRPr lang="en-US" sz="7200" b="1" cap="none" spc="0" dirty="0">
              <a:ln w="6600">
                <a:solidFill>
                  <a:schemeClr val="accent2"/>
                </a:solidFill>
                <a:prstDash val="solid"/>
              </a:ln>
              <a:solidFill>
                <a:srgbClr val="F03A53"/>
              </a:solidFill>
              <a:effectLst>
                <a:outerShdw blurRad="38100" dist="38100" dir="2700000" algn="tl">
                  <a:srgbClr val="000000">
                    <a:alpha val="43137"/>
                  </a:srgbClr>
                </a:outerShdw>
              </a:effectLst>
              <a:latin typeface="#9Slide07 IcielBC Cubano Normal" panose="00000500000000000000" pitchFamily="2" charset="0"/>
            </a:endParaRPr>
          </a:p>
        </p:txBody>
      </p:sp>
      <p:graphicFrame>
        <p:nvGraphicFramePr>
          <p:cNvPr id="4" name="Table 3">
            <a:extLst>
              <a:ext uri="{FF2B5EF4-FFF2-40B4-BE49-F238E27FC236}">
                <a16:creationId xmlns:a16="http://schemas.microsoft.com/office/drawing/2014/main" id="{0910A40D-92AD-748A-2E57-8F55E8A02E36}"/>
              </a:ext>
            </a:extLst>
          </p:cNvPr>
          <p:cNvGraphicFramePr>
            <a:graphicFrameLocks noGrp="1"/>
          </p:cNvGraphicFramePr>
          <p:nvPr>
            <p:extLst>
              <p:ext uri="{D42A27DB-BD31-4B8C-83A1-F6EECF244321}">
                <p14:modId xmlns:p14="http://schemas.microsoft.com/office/powerpoint/2010/main" val="2778183385"/>
              </p:ext>
            </p:extLst>
          </p:nvPr>
        </p:nvGraphicFramePr>
        <p:xfrm>
          <a:off x="3846195" y="3021760"/>
          <a:ext cx="10595610" cy="4572002"/>
        </p:xfrm>
        <a:graphic>
          <a:graphicData uri="http://schemas.openxmlformats.org/drawingml/2006/table">
            <a:tbl>
              <a:tblPr firstRow="1" firstCol="1" bandRow="1"/>
              <a:tblGrid>
                <a:gridCol w="996511">
                  <a:extLst>
                    <a:ext uri="{9D8B030D-6E8A-4147-A177-3AD203B41FA5}">
                      <a16:colId xmlns:a16="http://schemas.microsoft.com/office/drawing/2014/main" val="1591171715"/>
                    </a:ext>
                  </a:extLst>
                </a:gridCol>
                <a:gridCol w="7138545">
                  <a:extLst>
                    <a:ext uri="{9D8B030D-6E8A-4147-A177-3AD203B41FA5}">
                      <a16:colId xmlns:a16="http://schemas.microsoft.com/office/drawing/2014/main" val="512978208"/>
                    </a:ext>
                  </a:extLst>
                </a:gridCol>
                <a:gridCol w="2460554">
                  <a:extLst>
                    <a:ext uri="{9D8B030D-6E8A-4147-A177-3AD203B41FA5}">
                      <a16:colId xmlns:a16="http://schemas.microsoft.com/office/drawing/2014/main" val="2522144530"/>
                    </a:ext>
                  </a:extLst>
                </a:gridCol>
              </a:tblGrid>
              <a:tr h="1621118">
                <a:tc>
                  <a:txBody>
                    <a:bodyPr/>
                    <a:lstStyle/>
                    <a:p>
                      <a:pPr marL="0" indent="0" algn="ctr">
                        <a:lnSpc>
                          <a:spcPct val="107000"/>
                        </a:lnSpc>
                        <a:spcAft>
                          <a:spcPts val="600"/>
                        </a:spcAft>
                      </a:pPr>
                      <a:r>
                        <a:rPr lang="en-US" sz="3200" dirty="0">
                          <a:solidFill>
                            <a:srgbClr val="000000"/>
                          </a:solidFill>
                          <a:effectLst/>
                          <a:latin typeface="#9Slide03 Oswald Light" panose="00000400000000000000" pitchFamily="2" charset="0"/>
                          <a:ea typeface="Cambria" panose="02040503050406030204" pitchFamily="18" charset="0"/>
                          <a:cs typeface="Times New Roman" panose="02020603050405020304" pitchFamily="18" charset="0"/>
                        </a:rPr>
                        <a:t> </a:t>
                      </a:r>
                      <a:r>
                        <a:rPr lang="en-US" sz="3200" b="1" dirty="0">
                          <a:solidFill>
                            <a:srgbClr val="000000"/>
                          </a:solidFill>
                          <a:effectLst/>
                          <a:latin typeface="#9Slide03 Oswald Light" panose="00000400000000000000" pitchFamily="2" charset="0"/>
                          <a:ea typeface="Calibri" panose="020F0502020204030204" pitchFamily="34" charset="0"/>
                          <a:cs typeface="Times New Roman" panose="02020603050405020304" pitchFamily="18" charset="0"/>
                        </a:rPr>
                        <a:t>STT</a:t>
                      </a:r>
                      <a:endParaRPr lang="en-US" sz="3200" dirty="0">
                        <a:effectLst/>
                        <a:latin typeface="#9Slide03 Oswald Light"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60000"/>
                        <a:lumOff val="40000"/>
                      </a:schemeClr>
                    </a:solidFill>
                  </a:tcPr>
                </a:tc>
                <a:tc>
                  <a:txBody>
                    <a:bodyPr/>
                    <a:lstStyle/>
                    <a:p>
                      <a:pPr indent="180340" algn="ctr">
                        <a:lnSpc>
                          <a:spcPct val="107000"/>
                        </a:lnSpc>
                        <a:spcAft>
                          <a:spcPts val="600"/>
                        </a:spcAft>
                      </a:pPr>
                      <a:r>
                        <a:rPr lang="en-US" sz="3200" b="1"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Tiêu</a:t>
                      </a:r>
                      <a:r>
                        <a:rPr lang="en-US" sz="3200" b="1"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 </a:t>
                      </a:r>
                      <a:r>
                        <a:rPr lang="en-US" sz="3200" b="1"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chí</a:t>
                      </a:r>
                      <a:endParaRPr lang="en-US" sz="3200" dirty="0">
                        <a:effectLst/>
                        <a:latin typeface="#9Slide03 Oswald Light" panose="00000400000000000000" pitchFamily="2" charset="0"/>
                        <a:ea typeface="Times New Roman" panose="02020603050405020304" pitchFamily="18" charset="0"/>
                        <a:cs typeface="Times New Roman" panose="02020603050405020304" pitchFamily="18" charset="0"/>
                      </a:endParaRPr>
                    </a:p>
                    <a:p>
                      <a:pPr indent="180340" algn="ctr">
                        <a:lnSpc>
                          <a:spcPct val="107000"/>
                        </a:lnSpc>
                        <a:spcAft>
                          <a:spcPts val="600"/>
                        </a:spcAft>
                      </a:pPr>
                      <a:r>
                        <a:rPr lang="en-US" sz="3200" b="1"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a:t>
                      </a:r>
                      <a:r>
                        <a:rPr lang="en-US" sz="3200" b="1"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điểm</a:t>
                      </a:r>
                      <a:r>
                        <a:rPr lang="en-US" sz="3200" b="1"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 </a:t>
                      </a:r>
                      <a:r>
                        <a:rPr lang="en-US" sz="3200" b="1"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số</a:t>
                      </a:r>
                      <a:r>
                        <a:rPr lang="en-US" sz="3200" b="1"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 </a:t>
                      </a:r>
                      <a:r>
                        <a:rPr lang="en-US" sz="3200" b="1"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đánh</a:t>
                      </a:r>
                      <a:r>
                        <a:rPr lang="en-US" sz="3200" b="1"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 </a:t>
                      </a:r>
                      <a:r>
                        <a:rPr lang="en-US" sz="3200" b="1"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giá</a:t>
                      </a:r>
                      <a:r>
                        <a:rPr lang="en-US" sz="3200" b="1"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 </a:t>
                      </a:r>
                      <a:r>
                        <a:rPr lang="en-US" sz="3200" b="1"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trên</a:t>
                      </a:r>
                      <a:r>
                        <a:rPr lang="en-US" sz="3200" b="1"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 thang </a:t>
                      </a:r>
                      <a:r>
                        <a:rPr lang="en-US" sz="3200" b="1"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điểm</a:t>
                      </a:r>
                      <a:r>
                        <a:rPr lang="en-US" sz="3200" b="1"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 5)</a:t>
                      </a:r>
                      <a:endParaRPr lang="en-US" sz="3200" dirty="0">
                        <a:effectLst/>
                        <a:latin typeface="#9Slide03 Oswald Light"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60000"/>
                        <a:lumOff val="40000"/>
                      </a:schemeClr>
                    </a:solidFill>
                  </a:tcPr>
                </a:tc>
                <a:tc>
                  <a:txBody>
                    <a:bodyPr/>
                    <a:lstStyle/>
                    <a:p>
                      <a:pPr indent="180340" algn="ctr">
                        <a:lnSpc>
                          <a:spcPct val="107000"/>
                        </a:lnSpc>
                        <a:spcAft>
                          <a:spcPts val="600"/>
                        </a:spcAft>
                      </a:pPr>
                      <a:r>
                        <a:rPr lang="en-US" sz="3200" b="1" dirty="0" err="1">
                          <a:solidFill>
                            <a:srgbClr val="000000"/>
                          </a:solidFill>
                          <a:effectLst/>
                          <a:latin typeface="#9Slide03 Oswald Light" panose="00000400000000000000" pitchFamily="2" charset="0"/>
                          <a:ea typeface="Calibri" panose="020F0502020204030204" pitchFamily="34" charset="0"/>
                          <a:cs typeface="Times New Roman" panose="02020603050405020304" pitchFamily="18" charset="0"/>
                        </a:rPr>
                        <a:t>Nhóm</a:t>
                      </a:r>
                      <a:r>
                        <a:rPr lang="en-US" sz="3200" dirty="0">
                          <a:solidFill>
                            <a:srgbClr val="000000"/>
                          </a:solidFill>
                          <a:effectLst/>
                          <a:latin typeface="#9Slide03 Oswald Light" panose="00000400000000000000" pitchFamily="2" charset="0"/>
                          <a:ea typeface="Calibri" panose="020F0502020204030204" pitchFamily="34" charset="0"/>
                          <a:cs typeface="Times New Roman" panose="02020603050405020304" pitchFamily="18" charset="0"/>
                        </a:rPr>
                        <a:t>….</a:t>
                      </a:r>
                      <a:endParaRPr lang="en-US" sz="3200" dirty="0">
                        <a:effectLst/>
                        <a:latin typeface="#9Slide03 Oswald Light"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60000"/>
                        <a:lumOff val="40000"/>
                      </a:schemeClr>
                    </a:solidFill>
                  </a:tcPr>
                </a:tc>
                <a:extLst>
                  <a:ext uri="{0D108BD9-81ED-4DB2-BD59-A6C34878D82A}">
                    <a16:rowId xmlns:a16="http://schemas.microsoft.com/office/drawing/2014/main" val="3705401916"/>
                  </a:ext>
                </a:extLst>
              </a:tr>
              <a:tr h="737721">
                <a:tc>
                  <a:txBody>
                    <a:bodyPr/>
                    <a:lstStyle/>
                    <a:p>
                      <a:pPr marL="0" indent="0" algn="ctr">
                        <a:lnSpc>
                          <a:spcPct val="107000"/>
                        </a:lnSpc>
                        <a:spcAft>
                          <a:spcPts val="600"/>
                        </a:spcAft>
                      </a:pPr>
                      <a:r>
                        <a:rPr lang="en-US" sz="3200"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1</a:t>
                      </a:r>
                      <a:endParaRPr lang="en-US" sz="3200" dirty="0">
                        <a:effectLst/>
                        <a:latin typeface="#9Slide03 Oswald Light"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indent="180340" algn="l">
                        <a:lnSpc>
                          <a:spcPct val="107000"/>
                        </a:lnSpc>
                        <a:spcAft>
                          <a:spcPts val="600"/>
                        </a:spcAft>
                      </a:pPr>
                      <a:r>
                        <a:rPr lang="en-US" sz="3200"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Nội</a:t>
                      </a:r>
                      <a:r>
                        <a:rPr lang="en-US" sz="3200"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 dung </a:t>
                      </a:r>
                      <a:r>
                        <a:rPr lang="en-US" sz="3200"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đầy</a:t>
                      </a:r>
                      <a:r>
                        <a:rPr lang="en-US" sz="3200"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 </a:t>
                      </a:r>
                      <a:r>
                        <a:rPr lang="en-US" sz="3200"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đủ</a:t>
                      </a:r>
                      <a:r>
                        <a:rPr lang="en-US" sz="3200"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 </a:t>
                      </a:r>
                      <a:r>
                        <a:rPr lang="en-US" sz="3200"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rõ</a:t>
                      </a:r>
                      <a:r>
                        <a:rPr lang="en-US" sz="3200"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 </a:t>
                      </a:r>
                      <a:r>
                        <a:rPr lang="en-US" sz="3200"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ràng</a:t>
                      </a:r>
                      <a:r>
                        <a:rPr lang="en-US" sz="3200"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 </a:t>
                      </a:r>
                      <a:r>
                        <a:rPr lang="en-US" sz="3200"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súc</a:t>
                      </a:r>
                      <a:r>
                        <a:rPr lang="en-US" sz="3200"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 </a:t>
                      </a:r>
                      <a:r>
                        <a:rPr lang="en-US" sz="3200"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tích</a:t>
                      </a:r>
                      <a:endParaRPr lang="en-US" sz="3200" dirty="0">
                        <a:effectLst/>
                        <a:latin typeface="#9Slide03 Oswald Light"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indent="180340" algn="l">
                        <a:lnSpc>
                          <a:spcPct val="107000"/>
                        </a:lnSpc>
                        <a:spcAft>
                          <a:spcPts val="600"/>
                        </a:spcAft>
                      </a:pPr>
                      <a:r>
                        <a:rPr lang="en-US" sz="3200">
                          <a:effectLst/>
                          <a:latin typeface="#9Slide03 Oswald Light" panose="00000400000000000000" pitchFamily="2" charset="0"/>
                          <a:ea typeface="Calibri" panose="020F0502020204030204" pitchFamily="34" charset="0"/>
                          <a:cs typeface="Times New Roman" panose="02020603050405020304" pitchFamily="18" charset="0"/>
                        </a:rPr>
                        <a:t> </a:t>
                      </a:r>
                      <a:endParaRPr lang="en-US" sz="3200">
                        <a:effectLst/>
                        <a:latin typeface="#9Slide03 Oswald Light"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extLst>
                  <a:ext uri="{0D108BD9-81ED-4DB2-BD59-A6C34878D82A}">
                    <a16:rowId xmlns:a16="http://schemas.microsoft.com/office/drawing/2014/main" val="2011763849"/>
                  </a:ext>
                </a:extLst>
              </a:tr>
              <a:tr h="737721">
                <a:tc>
                  <a:txBody>
                    <a:bodyPr/>
                    <a:lstStyle/>
                    <a:p>
                      <a:pPr marL="0" indent="0" algn="ctr">
                        <a:lnSpc>
                          <a:spcPct val="107000"/>
                        </a:lnSpc>
                        <a:spcAft>
                          <a:spcPts val="600"/>
                        </a:spcAft>
                      </a:pPr>
                      <a:r>
                        <a:rPr lang="en-US" sz="3200"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2</a:t>
                      </a:r>
                      <a:endParaRPr lang="en-US" sz="3200" dirty="0">
                        <a:effectLst/>
                        <a:latin typeface="#9Slide03 Oswald Light"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indent="180340" algn="l">
                        <a:lnSpc>
                          <a:spcPct val="107000"/>
                        </a:lnSpc>
                        <a:spcAft>
                          <a:spcPts val="600"/>
                        </a:spcAft>
                      </a:pPr>
                      <a:r>
                        <a:rPr lang="en-US" sz="3200" dirty="0" err="1">
                          <a:effectLst/>
                          <a:latin typeface="#9Slide03 Oswald Light" panose="00000400000000000000" pitchFamily="2" charset="0"/>
                          <a:ea typeface="Calibri" panose="020F0502020204030204" pitchFamily="34" charset="0"/>
                          <a:cs typeface="Times New Roman" panose="02020603050405020304" pitchFamily="18" charset="0"/>
                        </a:rPr>
                        <a:t>Tính</a:t>
                      </a:r>
                      <a:r>
                        <a:rPr lang="en-US" sz="3200" dirty="0">
                          <a:effectLst/>
                          <a:latin typeface="#9Slide03 Oswald Light" panose="00000400000000000000" pitchFamily="2" charset="0"/>
                          <a:ea typeface="Calibri" panose="020F0502020204030204" pitchFamily="34" charset="0"/>
                          <a:cs typeface="Times New Roman" panose="02020603050405020304" pitchFamily="18" charset="0"/>
                        </a:rPr>
                        <a:t> </a:t>
                      </a:r>
                      <a:r>
                        <a:rPr lang="en-US" sz="3200" dirty="0" err="1">
                          <a:effectLst/>
                          <a:latin typeface="#9Slide03 Oswald Light" panose="00000400000000000000" pitchFamily="2" charset="0"/>
                          <a:ea typeface="Calibri" panose="020F0502020204030204" pitchFamily="34" charset="0"/>
                          <a:cs typeface="Times New Roman" panose="02020603050405020304" pitchFamily="18" charset="0"/>
                        </a:rPr>
                        <a:t>thuyết</a:t>
                      </a:r>
                      <a:r>
                        <a:rPr lang="en-US" sz="3200" dirty="0">
                          <a:effectLst/>
                          <a:latin typeface="#9Slide03 Oswald Light" panose="00000400000000000000" pitchFamily="2" charset="0"/>
                          <a:ea typeface="Calibri" panose="020F0502020204030204" pitchFamily="34" charset="0"/>
                          <a:cs typeface="Times New Roman" panose="02020603050405020304" pitchFamily="18" charset="0"/>
                        </a:rPr>
                        <a:t> </a:t>
                      </a:r>
                      <a:r>
                        <a:rPr lang="en-US" sz="3200" dirty="0" err="1">
                          <a:effectLst/>
                          <a:latin typeface="#9Slide03 Oswald Light" panose="00000400000000000000" pitchFamily="2" charset="0"/>
                          <a:ea typeface="Calibri" panose="020F0502020204030204" pitchFamily="34" charset="0"/>
                          <a:cs typeface="Times New Roman" panose="02020603050405020304" pitchFamily="18" charset="0"/>
                        </a:rPr>
                        <a:t>phục</a:t>
                      </a:r>
                      <a:endParaRPr lang="en-US" sz="3200" dirty="0">
                        <a:effectLst/>
                        <a:latin typeface="#9Slide03 Oswald Light"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indent="180340" algn="l">
                        <a:lnSpc>
                          <a:spcPct val="107000"/>
                        </a:lnSpc>
                        <a:spcAft>
                          <a:spcPts val="600"/>
                        </a:spcAft>
                      </a:pPr>
                      <a:r>
                        <a:rPr lang="en-US" sz="3200">
                          <a:effectLst/>
                          <a:latin typeface="#9Slide03 Oswald Light" panose="00000400000000000000" pitchFamily="2" charset="0"/>
                          <a:ea typeface="Calibri" panose="020F0502020204030204" pitchFamily="34" charset="0"/>
                          <a:cs typeface="Times New Roman" panose="02020603050405020304" pitchFamily="18" charset="0"/>
                        </a:rPr>
                        <a:t> </a:t>
                      </a:r>
                      <a:endParaRPr lang="en-US" sz="3200">
                        <a:effectLst/>
                        <a:latin typeface="#9Slide03 Oswald Light"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extLst>
                  <a:ext uri="{0D108BD9-81ED-4DB2-BD59-A6C34878D82A}">
                    <a16:rowId xmlns:a16="http://schemas.microsoft.com/office/drawing/2014/main" val="3107437798"/>
                  </a:ext>
                </a:extLst>
              </a:tr>
              <a:tr h="737721">
                <a:tc>
                  <a:txBody>
                    <a:bodyPr/>
                    <a:lstStyle/>
                    <a:p>
                      <a:pPr marL="0" indent="0" algn="ctr">
                        <a:lnSpc>
                          <a:spcPct val="107000"/>
                        </a:lnSpc>
                        <a:spcAft>
                          <a:spcPts val="600"/>
                        </a:spcAft>
                      </a:pPr>
                      <a:r>
                        <a:rPr lang="en-US" sz="3200"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3</a:t>
                      </a:r>
                      <a:endParaRPr lang="en-US" sz="3200" dirty="0">
                        <a:effectLst/>
                        <a:latin typeface="#9Slide03 Oswald Light"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indent="180340" algn="l">
                        <a:lnSpc>
                          <a:spcPct val="107000"/>
                        </a:lnSpc>
                        <a:spcAft>
                          <a:spcPts val="600"/>
                        </a:spcAft>
                      </a:pPr>
                      <a:r>
                        <a:rPr lang="vi-VN" sz="3200"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Trình bày lưu loát, đúng thời gian</a:t>
                      </a:r>
                      <a:endParaRPr lang="en-US" sz="3200" dirty="0">
                        <a:effectLst/>
                        <a:latin typeface="#9Slide03 Oswald Light"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indent="180340" algn="l">
                        <a:lnSpc>
                          <a:spcPct val="107000"/>
                        </a:lnSpc>
                        <a:spcAft>
                          <a:spcPts val="600"/>
                        </a:spcAft>
                      </a:pPr>
                      <a:r>
                        <a:rPr lang="en-US" sz="3200">
                          <a:effectLst/>
                          <a:latin typeface="#9Slide03 Oswald Light" panose="00000400000000000000" pitchFamily="2" charset="0"/>
                          <a:ea typeface="Calibri" panose="020F0502020204030204" pitchFamily="34" charset="0"/>
                          <a:cs typeface="Times New Roman" panose="02020603050405020304" pitchFamily="18" charset="0"/>
                        </a:rPr>
                        <a:t> </a:t>
                      </a:r>
                      <a:endParaRPr lang="en-US" sz="3200">
                        <a:effectLst/>
                        <a:latin typeface="#9Slide03 Oswald Light"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extLst>
                  <a:ext uri="{0D108BD9-81ED-4DB2-BD59-A6C34878D82A}">
                    <a16:rowId xmlns:a16="http://schemas.microsoft.com/office/drawing/2014/main" val="2007326914"/>
                  </a:ext>
                </a:extLst>
              </a:tr>
              <a:tr h="737721">
                <a:tc>
                  <a:txBody>
                    <a:bodyPr/>
                    <a:lstStyle/>
                    <a:p>
                      <a:pPr marL="0" indent="0" algn="ctr">
                        <a:lnSpc>
                          <a:spcPct val="107000"/>
                        </a:lnSpc>
                        <a:spcAft>
                          <a:spcPts val="600"/>
                        </a:spcAft>
                      </a:pPr>
                      <a:r>
                        <a:rPr lang="en-US" sz="3200"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4</a:t>
                      </a:r>
                      <a:endParaRPr lang="en-US" sz="3200" dirty="0">
                        <a:effectLst/>
                        <a:latin typeface="#9Slide03 Oswald Light"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indent="180340" algn="l">
                        <a:lnSpc>
                          <a:spcPct val="107000"/>
                        </a:lnSpc>
                        <a:spcAft>
                          <a:spcPts val="600"/>
                        </a:spcAft>
                      </a:pPr>
                      <a:r>
                        <a:rPr lang="en-US" sz="3200"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Có</a:t>
                      </a:r>
                      <a:r>
                        <a:rPr lang="en-US" sz="3200"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 </a:t>
                      </a:r>
                      <a:r>
                        <a:rPr lang="en-US" sz="3200"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sự</a:t>
                      </a:r>
                      <a:r>
                        <a:rPr lang="en-US" sz="3200"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 </a:t>
                      </a:r>
                      <a:r>
                        <a:rPr lang="en-US" sz="3200"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phối</a:t>
                      </a:r>
                      <a:r>
                        <a:rPr lang="en-US" sz="3200"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 </a:t>
                      </a:r>
                      <a:r>
                        <a:rPr lang="en-US" sz="3200"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hợp</a:t>
                      </a:r>
                      <a:r>
                        <a:rPr lang="en-US" sz="3200"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 </a:t>
                      </a:r>
                      <a:r>
                        <a:rPr lang="en-US" sz="3200"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các</a:t>
                      </a:r>
                      <a:r>
                        <a:rPr lang="en-US" sz="3200"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 </a:t>
                      </a:r>
                      <a:r>
                        <a:rPr lang="en-US" sz="3200"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thành</a:t>
                      </a:r>
                      <a:r>
                        <a:rPr lang="en-US" sz="3200"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 </a:t>
                      </a:r>
                      <a:r>
                        <a:rPr lang="en-US" sz="3200" kern="1200" dirty="0" err="1">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viên</a:t>
                      </a:r>
                      <a:r>
                        <a:rPr lang="en-US" sz="3200" kern="1200" dirty="0">
                          <a:solidFill>
                            <a:srgbClr val="000000"/>
                          </a:solidFill>
                          <a:effectLst/>
                          <a:latin typeface="#9Slide03 Oswald Light" panose="00000400000000000000" pitchFamily="2" charset="0"/>
                          <a:ea typeface="Times New Roman" panose="02020603050405020304" pitchFamily="18" charset="0"/>
                          <a:cs typeface="Times New Roman" panose="02020603050405020304" pitchFamily="18" charset="0"/>
                        </a:rPr>
                        <a:t>.</a:t>
                      </a:r>
                      <a:endParaRPr lang="en-US" sz="3200" dirty="0">
                        <a:effectLst/>
                        <a:latin typeface="#9Slide03 Oswald Light"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tc>
                  <a:txBody>
                    <a:bodyPr/>
                    <a:lstStyle/>
                    <a:p>
                      <a:pPr indent="180340" algn="l">
                        <a:lnSpc>
                          <a:spcPct val="107000"/>
                        </a:lnSpc>
                        <a:spcAft>
                          <a:spcPts val="600"/>
                        </a:spcAft>
                      </a:pPr>
                      <a:r>
                        <a:rPr lang="en-US" sz="3200" dirty="0">
                          <a:effectLst/>
                          <a:latin typeface="#9Slide03 Oswald Light" panose="00000400000000000000" pitchFamily="2" charset="0"/>
                          <a:ea typeface="Calibri" panose="020F0502020204030204" pitchFamily="34" charset="0"/>
                          <a:cs typeface="Times New Roman" panose="02020603050405020304" pitchFamily="18" charset="0"/>
                        </a:rPr>
                        <a:t> </a:t>
                      </a:r>
                      <a:endParaRPr lang="en-US" sz="3200" dirty="0">
                        <a:effectLst/>
                        <a:latin typeface="#9Slide03 Oswald Light" panose="00000400000000000000" pitchFamily="2"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h="50800" prst="divot"/>
                      <a:lightRig rig="flood" dir="t"/>
                    </a:cell3D>
                    <a:solidFill>
                      <a:schemeClr val="accent5">
                        <a:lumMod val="20000"/>
                        <a:lumOff val="80000"/>
                      </a:schemeClr>
                    </a:solidFill>
                  </a:tcPr>
                </a:tc>
                <a:extLst>
                  <a:ext uri="{0D108BD9-81ED-4DB2-BD59-A6C34878D82A}">
                    <a16:rowId xmlns:a16="http://schemas.microsoft.com/office/drawing/2014/main" val="67728180"/>
                  </a:ext>
                </a:extLst>
              </a:tr>
            </a:tbl>
          </a:graphicData>
        </a:graphic>
      </p:graphicFrame>
      <p:sp>
        <p:nvSpPr>
          <p:cNvPr id="10" name="TextBox 9">
            <a:extLst>
              <a:ext uri="{FF2B5EF4-FFF2-40B4-BE49-F238E27FC236}">
                <a16:creationId xmlns:a16="http://schemas.microsoft.com/office/drawing/2014/main" id="{EE548C0A-1E65-1B44-04C5-9617EEE5C78C}"/>
              </a:ext>
            </a:extLst>
          </p:cNvPr>
          <p:cNvSpPr txBox="1"/>
          <p:nvPr/>
        </p:nvSpPr>
        <p:spPr>
          <a:xfrm>
            <a:off x="6324600" y="2182899"/>
            <a:ext cx="6781800" cy="769441"/>
          </a:xfrm>
          <a:prstGeom prst="rect">
            <a:avLst/>
          </a:prstGeom>
          <a:noFill/>
        </p:spPr>
        <p:txBody>
          <a:bodyPr wrap="square" rtlCol="0">
            <a:spAutoFit/>
          </a:bodyPr>
          <a:lstStyle/>
          <a:p>
            <a:pPr algn="ctr"/>
            <a:r>
              <a:rPr lang="en-US" sz="4400" dirty="0">
                <a:solidFill>
                  <a:srgbClr val="FFFF00"/>
                </a:solidFill>
                <a:latin typeface="#9Slide03 Bebas Neue Bold" panose="020B0606020202050201" pitchFamily="34" charset="0"/>
              </a:rPr>
              <a:t>TIÊU CHÍ ĐÁNH GIÁ LÀM VIỆC NHÓM</a:t>
            </a:r>
          </a:p>
        </p:txBody>
      </p:sp>
    </p:spTree>
    <p:extLst>
      <p:ext uri="{BB962C8B-B14F-4D97-AF65-F5344CB8AC3E}">
        <p14:creationId xmlns:p14="http://schemas.microsoft.com/office/powerpoint/2010/main" val="1853807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04543"/>
        </a:solidFill>
        <a:effectLst/>
      </p:bgPr>
    </p:bg>
    <p:spTree>
      <p:nvGrpSpPr>
        <p:cNvPr id="1" name=""/>
        <p:cNvGrpSpPr/>
        <p:nvPr/>
      </p:nvGrpSpPr>
      <p:grpSpPr>
        <a:xfrm>
          <a:off x="0" y="0"/>
          <a:ext cx="0" cy="0"/>
          <a:chOff x="0" y="0"/>
          <a:chExt cx="0" cy="0"/>
        </a:xfrm>
      </p:grpSpPr>
      <p:sp>
        <p:nvSpPr>
          <p:cNvPr id="2" name="TextBox 20">
            <a:extLst>
              <a:ext uri="{FF2B5EF4-FFF2-40B4-BE49-F238E27FC236}">
                <a16:creationId xmlns:a16="http://schemas.microsoft.com/office/drawing/2014/main" id="{29A8E431-08E7-CEFA-CD3B-F2EF9B7D3EA8}"/>
              </a:ext>
            </a:extLst>
          </p:cNvPr>
          <p:cNvSpPr txBox="1"/>
          <p:nvPr/>
        </p:nvSpPr>
        <p:spPr>
          <a:xfrm>
            <a:off x="3399153" y="800100"/>
            <a:ext cx="11489693" cy="938014"/>
          </a:xfrm>
          <a:prstGeom prst="rect">
            <a:avLst/>
          </a:prstGeom>
        </p:spPr>
        <p:txBody>
          <a:bodyPr lIns="0" tIns="0" rIns="0" bIns="0" rtlCol="0" anchor="t">
            <a:spAutoFit/>
          </a:bodyPr>
          <a:lstStyle/>
          <a:p>
            <a:pPr algn="ctr">
              <a:lnSpc>
                <a:spcPts val="7220"/>
              </a:lnSpc>
            </a:pPr>
            <a:r>
              <a:rPr lang="en-US" sz="9500" spc="-47" dirty="0">
                <a:solidFill>
                  <a:srgbClr val="FFFFFF"/>
                </a:solidFill>
                <a:latin typeface="#9Slide07 IcielBC Cubano Normal" panose="00000500000000000000" pitchFamily="2" charset="0"/>
              </a:rPr>
              <a:t>VẬN DỤNG</a:t>
            </a:r>
          </a:p>
        </p:txBody>
      </p:sp>
      <p:sp>
        <p:nvSpPr>
          <p:cNvPr id="6" name="TextBox 5">
            <a:extLst>
              <a:ext uri="{FF2B5EF4-FFF2-40B4-BE49-F238E27FC236}">
                <a16:creationId xmlns:a16="http://schemas.microsoft.com/office/drawing/2014/main" id="{7A71EB14-FA38-AB2A-14E4-665B22238A91}"/>
              </a:ext>
            </a:extLst>
          </p:cNvPr>
          <p:cNvSpPr txBox="1"/>
          <p:nvPr/>
        </p:nvSpPr>
        <p:spPr>
          <a:xfrm>
            <a:off x="990600" y="2171700"/>
            <a:ext cx="7620000" cy="7135800"/>
          </a:xfrm>
          <a:prstGeom prst="rect">
            <a:avLst/>
          </a:prstGeom>
          <a:noFill/>
          <a:ln>
            <a:solidFill>
              <a:schemeClr val="bg1">
                <a:lumMod val="95000"/>
              </a:schemeClr>
            </a:solidFill>
          </a:ln>
        </p:spPr>
        <p:txBody>
          <a:bodyPr wrap="square">
            <a:spAutoFit/>
          </a:bodyPr>
          <a:lstStyle/>
          <a:p>
            <a:pPr marL="457200" indent="-457200" algn="just">
              <a:lnSpc>
                <a:spcPct val="150000"/>
              </a:lnSpc>
              <a:buFont typeface="Wingdings" panose="05000000000000000000" pitchFamily="2" charset="2"/>
              <a:buChar char="q"/>
            </a:pPr>
            <a:r>
              <a:rPr lang="vi-VN" sz="2800" dirty="0">
                <a:solidFill>
                  <a:schemeClr val="bg1"/>
                </a:solidFill>
                <a:latin typeface="#9Slide03 Oswald Light" panose="00000400000000000000" pitchFamily="2" charset="0"/>
              </a:rPr>
              <a:t>Quay 1 đoạn </a:t>
            </a:r>
            <a:r>
              <a:rPr lang="vi-VN" sz="2800" dirty="0" err="1">
                <a:solidFill>
                  <a:schemeClr val="bg1"/>
                </a:solidFill>
                <a:latin typeface="#9Slide03 Oswald Light" panose="00000400000000000000" pitchFamily="2" charset="0"/>
              </a:rPr>
              <a:t>video</a:t>
            </a:r>
            <a:r>
              <a:rPr lang="vi-VN" sz="2800" dirty="0">
                <a:solidFill>
                  <a:schemeClr val="bg1"/>
                </a:solidFill>
                <a:latin typeface="#9Slide03 Oswald Light" panose="00000400000000000000" pitchFamily="2" charset="0"/>
              </a:rPr>
              <a:t> phỏng vấn các bạn đang học </a:t>
            </a:r>
            <a:r>
              <a:rPr lang="vi-VN" sz="2800">
                <a:solidFill>
                  <a:schemeClr val="bg1"/>
                </a:solidFill>
                <a:latin typeface="#9Slide03 Oswald Light" panose="00000400000000000000" pitchFamily="2" charset="0"/>
              </a:rPr>
              <a:t>lớp 1</a:t>
            </a:r>
            <a:r>
              <a:rPr lang="en-US" sz="2800">
                <a:solidFill>
                  <a:schemeClr val="bg1"/>
                </a:solidFill>
                <a:latin typeface="#9Slide03 Oswald Light" panose="00000400000000000000" pitchFamily="2" charset="0"/>
              </a:rPr>
              <a:t>2</a:t>
            </a:r>
            <a:r>
              <a:rPr lang="vi-VN" sz="2800">
                <a:solidFill>
                  <a:schemeClr val="bg1"/>
                </a:solidFill>
                <a:latin typeface="#9Slide03 Oswald Light" panose="00000400000000000000" pitchFamily="2" charset="0"/>
              </a:rPr>
              <a:t> </a:t>
            </a:r>
            <a:r>
              <a:rPr lang="vi-VN" sz="2800" dirty="0">
                <a:solidFill>
                  <a:schemeClr val="bg1"/>
                </a:solidFill>
                <a:latin typeface="#9Slide03 Oswald Light" panose="00000400000000000000" pitchFamily="2" charset="0"/>
              </a:rPr>
              <a:t>tại trường.</a:t>
            </a:r>
          </a:p>
          <a:p>
            <a:pPr marL="457200" indent="-457200" algn="just">
              <a:lnSpc>
                <a:spcPct val="150000"/>
              </a:lnSpc>
              <a:buFont typeface="Wingdings" panose="05000000000000000000" pitchFamily="2" charset="2"/>
              <a:buChar char="q"/>
            </a:pPr>
            <a:r>
              <a:rPr lang="vi-VN" sz="2800" dirty="0">
                <a:solidFill>
                  <a:schemeClr val="bg1"/>
                </a:solidFill>
                <a:latin typeface="#9Slide03 Oswald Light" panose="00000400000000000000" pitchFamily="2" charset="0"/>
              </a:rPr>
              <a:t>2 HS/ nhóm (1 bạn dùng điện thoại quay, 1 bạn phỏng vấn)</a:t>
            </a:r>
          </a:p>
          <a:p>
            <a:pPr marL="457200" indent="-457200" algn="just">
              <a:lnSpc>
                <a:spcPct val="150000"/>
              </a:lnSpc>
              <a:buFont typeface="Wingdings" panose="05000000000000000000" pitchFamily="2" charset="2"/>
              <a:buChar char="q"/>
            </a:pPr>
            <a:r>
              <a:rPr lang="vi-VN" sz="2800" dirty="0">
                <a:solidFill>
                  <a:schemeClr val="bg1"/>
                </a:solidFill>
                <a:latin typeface="#9Slide03 Oswald Light" panose="00000400000000000000" pitchFamily="2" charset="0"/>
              </a:rPr>
              <a:t>Nội dung </a:t>
            </a:r>
            <a:r>
              <a:rPr lang="vi-VN" sz="2800" dirty="0" err="1">
                <a:solidFill>
                  <a:schemeClr val="bg1"/>
                </a:solidFill>
                <a:latin typeface="#9Slide03 Oswald Light" panose="00000400000000000000" pitchFamily="2" charset="0"/>
              </a:rPr>
              <a:t>video</a:t>
            </a:r>
            <a:r>
              <a:rPr lang="vi-VN" sz="2800" dirty="0">
                <a:solidFill>
                  <a:schemeClr val="bg1"/>
                </a:solidFill>
                <a:latin typeface="#9Slide03 Oswald Light" panose="00000400000000000000" pitchFamily="2" charset="0"/>
              </a:rPr>
              <a:t>: phỏng vấn các bạn trong lớp, các lớp 12 khác trong trường hoặc trường khác về vấn đề lựa chọn ngành/nghề học sắp tới. </a:t>
            </a:r>
          </a:p>
          <a:p>
            <a:pPr marL="457200" indent="-457200" algn="just">
              <a:lnSpc>
                <a:spcPct val="150000"/>
              </a:lnSpc>
              <a:buFont typeface="Wingdings" panose="05000000000000000000" pitchFamily="2" charset="2"/>
              <a:buChar char="q"/>
            </a:pPr>
            <a:r>
              <a:rPr lang="vi-VN" sz="2800" dirty="0">
                <a:solidFill>
                  <a:schemeClr val="bg1"/>
                </a:solidFill>
                <a:latin typeface="#9Slide03 Oswald Light" panose="00000400000000000000" pitchFamily="2" charset="0"/>
              </a:rPr>
              <a:t> Thời lượng của </a:t>
            </a:r>
            <a:r>
              <a:rPr lang="vi-VN" sz="2800" dirty="0" err="1">
                <a:solidFill>
                  <a:schemeClr val="bg1"/>
                </a:solidFill>
                <a:latin typeface="#9Slide03 Oswald Light" panose="00000400000000000000" pitchFamily="2" charset="0"/>
              </a:rPr>
              <a:t>video</a:t>
            </a:r>
            <a:r>
              <a:rPr lang="vi-VN" sz="2800" dirty="0">
                <a:solidFill>
                  <a:schemeClr val="bg1"/>
                </a:solidFill>
                <a:latin typeface="#9Slide03 Oswald Light" panose="00000400000000000000" pitchFamily="2" charset="0"/>
              </a:rPr>
              <a:t>: 2 phút</a:t>
            </a:r>
          </a:p>
          <a:p>
            <a:pPr marL="457200" indent="-457200" algn="just">
              <a:lnSpc>
                <a:spcPct val="150000"/>
              </a:lnSpc>
              <a:buFont typeface="Wingdings" panose="05000000000000000000" pitchFamily="2" charset="2"/>
              <a:buChar char="q"/>
            </a:pPr>
            <a:r>
              <a:rPr lang="vi-VN" sz="2800" dirty="0">
                <a:solidFill>
                  <a:schemeClr val="bg1"/>
                </a:solidFill>
                <a:latin typeface="#9Slide03 Oswald Light" panose="00000400000000000000" pitchFamily="2" charset="0"/>
              </a:rPr>
              <a:t>Thời hạn nộp </a:t>
            </a:r>
            <a:r>
              <a:rPr lang="vi-VN" sz="2800" dirty="0" err="1">
                <a:solidFill>
                  <a:schemeClr val="bg1"/>
                </a:solidFill>
                <a:latin typeface="#9Slide03 Oswald Light" panose="00000400000000000000" pitchFamily="2" charset="0"/>
              </a:rPr>
              <a:t>video</a:t>
            </a:r>
            <a:r>
              <a:rPr lang="vi-VN" sz="2800" dirty="0">
                <a:solidFill>
                  <a:schemeClr val="bg1"/>
                </a:solidFill>
                <a:latin typeface="#9Slide03 Oswald Light" panose="00000400000000000000" pitchFamily="2" charset="0"/>
              </a:rPr>
              <a:t>: 1 tuần.</a:t>
            </a:r>
          </a:p>
          <a:p>
            <a:pPr algn="just">
              <a:lnSpc>
                <a:spcPct val="150000"/>
              </a:lnSpc>
            </a:pPr>
            <a:r>
              <a:rPr lang="en-US" sz="2800" b="1" dirty="0">
                <a:solidFill>
                  <a:srgbClr val="FFFF00"/>
                </a:solidFill>
                <a:latin typeface="#9Slide03 Oswald Light" panose="00000400000000000000" pitchFamily="2" charset="0"/>
              </a:rPr>
              <a:t>? </a:t>
            </a:r>
            <a:r>
              <a:rPr lang="vi-VN" sz="2800" b="1" dirty="0">
                <a:solidFill>
                  <a:srgbClr val="FFFF00"/>
                </a:solidFill>
                <a:latin typeface="#9Slide03 Oswald Light" panose="00000400000000000000" pitchFamily="2" charset="0"/>
              </a:rPr>
              <a:t>Câu hỏi phỏng vấn: </a:t>
            </a:r>
            <a:r>
              <a:rPr lang="vi-VN" sz="2800" dirty="0">
                <a:solidFill>
                  <a:schemeClr val="bg1"/>
                </a:solidFill>
                <a:latin typeface="#9Slide03 Oswald Light" panose="00000400000000000000" pitchFamily="2" charset="0"/>
              </a:rPr>
              <a:t>Theo bạn, tại sao hiện nay các bạn lớp 12 vẫn còn lúng túng trong việc lựa chọn ngành/nghề để học?</a:t>
            </a:r>
          </a:p>
        </p:txBody>
      </p:sp>
      <p:pic>
        <p:nvPicPr>
          <p:cNvPr id="7" name="Picture 6">
            <a:extLst>
              <a:ext uri="{FF2B5EF4-FFF2-40B4-BE49-F238E27FC236}">
                <a16:creationId xmlns:a16="http://schemas.microsoft.com/office/drawing/2014/main" id="{92144127-FD4E-4DEE-60A8-883CA26539E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92" b="90000" l="9333" r="90000">
                        <a14:foregroundMark x1="26444" y1="25714" x2="26444" y2="25714"/>
                        <a14:foregroundMark x1="9556" y1="25714" x2="9556" y2="25714"/>
                        <a14:foregroundMark x1="9444" y1="25510" x2="9444" y2="25510"/>
                        <a14:foregroundMark x1="9444" y1="25510" x2="9444" y2="25510"/>
                        <a14:foregroundMark x1="42444" y1="36122" x2="42444" y2="36122"/>
                        <a14:foregroundMark x1="72222" y1="24388" x2="72222" y2="24388"/>
                        <a14:foregroundMark x1="72222" y1="24388" x2="72222" y2="24388"/>
                        <a14:foregroundMark x1="72222" y1="24388" x2="72222" y2="24388"/>
                        <a14:foregroundMark x1="72222" y1="24388" x2="72222" y2="24388"/>
                        <a14:foregroundMark x1="78556" y1="20306" x2="78556" y2="20306"/>
                        <a14:foregroundMark x1="79667" y1="15918" x2="79667" y2="15918"/>
                        <a14:foregroundMark x1="83889" y1="20204" x2="83889" y2="20204"/>
                        <a14:foregroundMark x1="83889" y1="20204" x2="83889" y2="20204"/>
                        <a14:foregroundMark x1="83889" y1="20204" x2="83889" y2="20612"/>
                        <a14:foregroundMark x1="74111" y1="26531" x2="74111" y2="26531"/>
                        <a14:foregroundMark x1="74111" y1="26531" x2="74111" y2="26531"/>
                        <a14:foregroundMark x1="67000" y1="24694" x2="67000" y2="24694"/>
                        <a14:foregroundMark x1="67000" y1="24694" x2="67000" y2="24694"/>
                        <a14:foregroundMark x1="67000" y1="24694" x2="67000" y2="24694"/>
                        <a14:foregroundMark x1="68111" y1="22449" x2="68111" y2="22449"/>
                        <a14:foregroundMark x1="68111" y1="22449" x2="68111" y2="22449"/>
                        <a14:foregroundMark x1="70000" y1="26735" x2="70000" y2="26735"/>
                        <a14:foregroundMark x1="77000" y1="25204" x2="77000" y2="25204"/>
                        <a14:foregroundMark x1="77111" y1="25510" x2="77111" y2="25510"/>
                        <a14:foregroundMark x1="77556" y1="27041" x2="77556" y2="27041"/>
                        <a14:foregroundMark x1="75889" y1="25714" x2="75889" y2="25714"/>
                        <a14:foregroundMark x1="75889" y1="25714" x2="75889" y2="25714"/>
                        <a14:foregroundMark x1="80667" y1="40204" x2="80667" y2="40204"/>
                        <a14:foregroundMark x1="80667" y1="40204" x2="80667" y2="40204"/>
                        <a14:foregroundMark x1="82111" y1="43673" x2="82111" y2="43673"/>
                        <a14:foregroundMark x1="82111" y1="43878" x2="82444" y2="44490"/>
                        <a14:foregroundMark x1="82444" y1="46327" x2="82444" y2="46327"/>
                        <a14:foregroundMark x1="82444" y1="46327" x2="82444" y2="46327"/>
                        <a14:foregroundMark x1="82444" y1="46327" x2="82444" y2="46327"/>
                        <a14:foregroundMark x1="82444" y1="46327" x2="82444" y2="46735"/>
                        <a14:foregroundMark x1="67889" y1="21633" x2="67889" y2="21633"/>
                        <a14:foregroundMark x1="67889" y1="21633" x2="67889" y2="21633"/>
                        <a14:foregroundMark x1="85556" y1="17041" x2="85556" y2="17041"/>
                        <a14:foregroundMark x1="22444" y1="9592" x2="22444" y2="9592"/>
                        <a14:foregroundMark x1="76111" y1="20816" x2="76111" y2="20816"/>
                        <a14:foregroundMark x1="75333" y1="13163" x2="75333" y2="13163"/>
                        <a14:foregroundMark x1="70889" y1="13469" x2="70889" y2="13469"/>
                        <a14:foregroundMark x1="70889" y1="13469" x2="70889" y2="13469"/>
                        <a14:foregroundMark x1="66667" y1="15612" x2="66667" y2="15612"/>
                        <a14:foregroundMark x1="66667" y1="15612" x2="66667" y2="15612"/>
                      </a14:backgroundRemoval>
                    </a14:imgEffect>
                  </a14:imgLayer>
                </a14:imgProps>
              </a:ext>
            </a:extLst>
          </a:blip>
          <a:stretch>
            <a:fillRect/>
          </a:stretch>
        </p:blipFill>
        <p:spPr>
          <a:xfrm>
            <a:off x="9143999" y="1507960"/>
            <a:ext cx="7772400" cy="8463280"/>
          </a:xfrm>
          <a:prstGeom prst="rect">
            <a:avLst/>
          </a:prstGeom>
          <a:ln>
            <a:noFill/>
          </a:ln>
          <a:effectLst>
            <a:outerShdw blurRad="292100" dist="139700" dir="2700000" algn="tl" rotWithShape="0">
              <a:srgbClr val="333333">
                <a:alpha val="65000"/>
              </a:srgbClr>
            </a:outerShdw>
          </a:effectLst>
        </p:spPr>
      </p:pic>
      <p:cxnSp>
        <p:nvCxnSpPr>
          <p:cNvPr id="9" name="Straight Connector 8">
            <a:extLst>
              <a:ext uri="{FF2B5EF4-FFF2-40B4-BE49-F238E27FC236}">
                <a16:creationId xmlns:a16="http://schemas.microsoft.com/office/drawing/2014/main" id="{8FB53C68-E9D6-4190-50F3-1C43950E0B75}"/>
              </a:ext>
            </a:extLst>
          </p:cNvPr>
          <p:cNvCxnSpPr>
            <a:cxnSpLocks/>
          </p:cNvCxnSpPr>
          <p:nvPr/>
        </p:nvCxnSpPr>
        <p:spPr>
          <a:xfrm>
            <a:off x="12267566" y="1028700"/>
            <a:ext cx="5029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A92D98F-075A-3F9B-FCC6-EACB5150C61A}"/>
              </a:ext>
            </a:extLst>
          </p:cNvPr>
          <p:cNvCxnSpPr>
            <a:cxnSpLocks/>
          </p:cNvCxnSpPr>
          <p:nvPr/>
        </p:nvCxnSpPr>
        <p:spPr>
          <a:xfrm>
            <a:off x="1143000" y="1028700"/>
            <a:ext cx="5029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643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317</TotalTime>
  <Words>494</Words>
  <Application>Microsoft Office PowerPoint</Application>
  <PresentationFormat>Tùy chỉnh</PresentationFormat>
  <Paragraphs>48</Paragraphs>
  <Slides>6</Slides>
  <Notes>2</Notes>
  <HiddenSlides>0</HiddenSlides>
  <MMClips>0</MMClips>
  <ScaleCrop>false</ScaleCrop>
  <HeadingPairs>
    <vt:vector size="6" baseType="variant">
      <vt:variant>
        <vt:lpstr>Phông được Dùng</vt:lpstr>
      </vt:variant>
      <vt:variant>
        <vt:i4>9</vt:i4>
      </vt:variant>
      <vt:variant>
        <vt:lpstr>Chủ đề</vt:lpstr>
      </vt:variant>
      <vt:variant>
        <vt:i4>1</vt:i4>
      </vt:variant>
      <vt:variant>
        <vt:lpstr>Tiêu đề Bản chiếu</vt:lpstr>
      </vt:variant>
      <vt:variant>
        <vt:i4>6</vt:i4>
      </vt:variant>
    </vt:vector>
  </HeadingPairs>
  <TitlesOfParts>
    <vt:vector size="16" baseType="lpstr">
      <vt:lpstr>Arial</vt:lpstr>
      <vt:lpstr>#9Slide07 IcielBC Cubano Normal</vt:lpstr>
      <vt:lpstr>#9Slide03 Bebas Neue Bold</vt:lpstr>
      <vt:lpstr>Calibri</vt:lpstr>
      <vt:lpstr>#9Slide05 Motion Picture</vt:lpstr>
      <vt:lpstr>Aptos</vt:lpstr>
      <vt:lpstr>#9Slide03 Oswald Light</vt:lpstr>
      <vt:lpstr>Wingdings</vt:lpstr>
      <vt:lpstr>Muli Bold</vt:lpstr>
      <vt:lpstr>Office Theme</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Thuy Dia</dc:creator>
  <cp:lastModifiedBy>Tuyến Võ</cp:lastModifiedBy>
  <cp:revision>13</cp:revision>
  <dcterms:created xsi:type="dcterms:W3CDTF">2006-08-16T00:00:00Z</dcterms:created>
  <dcterms:modified xsi:type="dcterms:W3CDTF">2024-10-27T13:25:09Z</dcterms:modified>
  <dc:identifier>DAFt1GQf3jg</dc:identifier>
</cp:coreProperties>
</file>